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5" r:id="rId2"/>
    <p:sldId id="267" r:id="rId3"/>
    <p:sldId id="258" r:id="rId4"/>
    <p:sldId id="259" r:id="rId5"/>
    <p:sldId id="263" r:id="rId6"/>
    <p:sldId id="260" r:id="rId7"/>
    <p:sldId id="262" r:id="rId8"/>
    <p:sldId id="269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FFE7E7"/>
    <a:srgbClr val="4B4747"/>
    <a:srgbClr val="658562"/>
    <a:srgbClr val="565252"/>
    <a:srgbClr val="760101"/>
    <a:srgbClr val="F3F3F3"/>
    <a:srgbClr val="F7F7F7"/>
    <a:srgbClr val="6A666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A267A8-3238-4E89-AC09-0F608D360E73}" v="15" dt="2023-09-01T17:24:19.489"/>
    <p1510:client id="{F2347DAA-21D7-43DF-B696-9C07D19CB71E}" v="109" dt="2023-09-01T16:47:04.1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sang, Jennifer" userId="56171109-76e3-4d3a-9782-e964d1001dca" providerId="ADAL" clId="{88A267A8-3238-4E89-AC09-0F608D360E73}"/>
    <pc:docChg chg="modSld">
      <pc:chgData name="Tsang, Jennifer" userId="56171109-76e3-4d3a-9782-e964d1001dca" providerId="ADAL" clId="{88A267A8-3238-4E89-AC09-0F608D360E73}" dt="2023-09-01T17:24:19.489" v="14"/>
      <pc:docMkLst>
        <pc:docMk/>
      </pc:docMkLst>
      <pc:sldChg chg="modSp">
        <pc:chgData name="Tsang, Jennifer" userId="56171109-76e3-4d3a-9782-e964d1001dca" providerId="ADAL" clId="{88A267A8-3238-4E89-AC09-0F608D360E73}" dt="2023-09-01T17:18:25.170" v="10" actId="20577"/>
        <pc:sldMkLst>
          <pc:docMk/>
          <pc:sldMk cId="4253018354" sldId="259"/>
        </pc:sldMkLst>
        <pc:spChg chg="mod">
          <ac:chgData name="Tsang, Jennifer" userId="56171109-76e3-4d3a-9782-e964d1001dca" providerId="ADAL" clId="{88A267A8-3238-4E89-AC09-0F608D360E73}" dt="2023-09-01T17:18:25.170" v="10" actId="20577"/>
          <ac:spMkLst>
            <pc:docMk/>
            <pc:sldMk cId="4253018354" sldId="259"/>
            <ac:spMk id="2" creationId="{B3323A7E-4386-EA7A-5223-010A0AFD14B0}"/>
          </ac:spMkLst>
        </pc:spChg>
      </pc:sldChg>
      <pc:sldChg chg="modSp mod">
        <pc:chgData name="Tsang, Jennifer" userId="56171109-76e3-4d3a-9782-e964d1001dca" providerId="ADAL" clId="{88A267A8-3238-4E89-AC09-0F608D360E73}" dt="2023-09-01T16:48:03.551" v="4" actId="20577"/>
        <pc:sldMkLst>
          <pc:docMk/>
          <pc:sldMk cId="1647992081" sldId="262"/>
        </pc:sldMkLst>
        <pc:spChg chg="mod">
          <ac:chgData name="Tsang, Jennifer" userId="56171109-76e3-4d3a-9782-e964d1001dca" providerId="ADAL" clId="{88A267A8-3238-4E89-AC09-0F608D360E73}" dt="2023-09-01T16:48:03.551" v="4" actId="20577"/>
          <ac:spMkLst>
            <pc:docMk/>
            <pc:sldMk cId="1647992081" sldId="262"/>
            <ac:spMk id="3" creationId="{3DC0BB2D-FA6A-5809-F64E-A813F5BF9196}"/>
          </ac:spMkLst>
        </pc:spChg>
      </pc:sldChg>
      <pc:sldChg chg="modAnim">
        <pc:chgData name="Tsang, Jennifer" userId="56171109-76e3-4d3a-9782-e964d1001dca" providerId="ADAL" clId="{88A267A8-3238-4E89-AC09-0F608D360E73}" dt="2023-09-01T17:24:19.489" v="14"/>
        <pc:sldMkLst>
          <pc:docMk/>
          <pc:sldMk cId="39542838" sldId="268"/>
        </pc:sldMkLst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svg>
</file>

<file path=ppt/media/image4.png>
</file>

<file path=ppt/media/image5.png>
</file>

<file path=ppt/media/image6.sv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40675-E676-40FF-A983-FE5ABEB43F61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9ADA58-FA07-43C6-9D0D-ED7512F26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715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9ADA58-FA07-43C6-9D0D-ED7512F26B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660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9ADA58-FA07-43C6-9D0D-ED7512F26B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485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Karunakaran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9ADA58-FA07-43C6-9D0D-ED7512F26B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0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Karunakaran</a:t>
            </a:r>
          </a:p>
          <a:p>
            <a:endParaRPr lang="en-US"/>
          </a:p>
          <a:p>
            <a:r>
              <a:rPr lang="en-US"/>
              <a:t>-UI Design: refresh &amp; beef up our knowledge in CSS</a:t>
            </a:r>
          </a:p>
          <a:p>
            <a:r>
              <a:rPr lang="en-US"/>
              <a:t>-We were already familiar with building a frontend of an app, but for this app, we needed to learn how to create and integrate the backend with the frontend</a:t>
            </a:r>
          </a:p>
          <a:p>
            <a:r>
              <a:rPr lang="en-US"/>
              <a:t>-Learning how to store and update data in a database </a:t>
            </a:r>
          </a:p>
          <a:p>
            <a:r>
              <a:rPr lang="en-US"/>
              <a:t>-Prioritization of Features – constantly revisiting what we felt we were able to deliver in the MVP for the deadline</a:t>
            </a:r>
          </a:p>
          <a:p>
            <a:r>
              <a:rPr lang="en-US"/>
              <a:t>-Deployment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9ADA58-FA07-43C6-9D0D-ED7512F26B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Karunakaran</a:t>
            </a:r>
          </a:p>
          <a:p>
            <a:endParaRPr lang="en-US"/>
          </a:p>
          <a:p>
            <a:r>
              <a:rPr lang="en-US"/>
              <a:t>-UI Design: refresh &amp; beef up our knowledge in CSS</a:t>
            </a:r>
          </a:p>
          <a:p>
            <a:r>
              <a:rPr lang="en-US"/>
              <a:t>-We were already familiar with building a frontend of an app, but for this app, we needed to learn how to create and integrate the backend with the frontend</a:t>
            </a:r>
          </a:p>
          <a:p>
            <a:r>
              <a:rPr lang="en-US"/>
              <a:t>-Learning how to store and update data in a database </a:t>
            </a:r>
          </a:p>
          <a:p>
            <a:r>
              <a:rPr lang="en-US"/>
              <a:t>-Prioritization of Features – constantly revisiting what we felt we were able to deliver in the MVP for the deadline</a:t>
            </a:r>
          </a:p>
          <a:p>
            <a:r>
              <a:rPr lang="en-US"/>
              <a:t>-Deployment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9ADA58-FA07-43C6-9D0D-ED7512F26B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69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638E5-3BB1-D62C-DFCC-E507814D6B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D0771A-549B-1953-8C25-5AB67A5E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369AE-C534-AEB2-488F-2BC6B10FB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E9317-9480-3BF3-06A5-BC4B96A66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77257-9D94-898F-68F0-11617E0EB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198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9A7C3-785B-3B57-577F-E123EB5DF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73054D-F6A4-5546-2DEC-F117C4E08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6207D-2AF4-725A-7B6C-68E8E0157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82BE6-2EC0-B9C3-2A22-0293D073A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329C-F2C1-47EC-C33E-73B48E7E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75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290659-AE84-662E-3843-D829E859AD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9EA40C-E1C1-8AC3-2A17-B2F183FB02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AD00-C6C2-FAD5-B2DC-C4BBC4364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AD269-F959-7E6F-7545-094926F8B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464C8-D8C2-5288-7968-EA822EB76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499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EC0D9-9BA3-B372-D8ED-22766F00A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180EB-02B1-C727-0113-6A74B9569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05003-537B-22C5-0B6F-5E0BDDBF7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6AAFD-B29C-DDB7-14F4-8A131C659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B18-5446-945C-5B1B-56BBA0C29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93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77C8F-46D8-2FA4-4732-1DE8BC54A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89DC53-954B-FD2E-70D2-491EF9877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97937-A561-6821-BCDD-D5896F994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4FDF8-4A4D-69B7-DF8F-C7EB7D5CC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1977E-08D6-4186-87F4-F34190615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56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381D9-08B7-1629-3D76-6F1FAEE53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27D3B-581F-1C2B-121A-1337B80F0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41FA51-C60B-5B99-EBB6-AB1117580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D64C7A-CCFD-D6F6-9608-512CC9486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A8BCDC-0A79-FDE5-6999-DB4983AD9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C0898-89CC-D899-71C1-B0DB62853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068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5FE95-C0CA-31E3-FB3B-BB17F2045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25B59-CB76-C3CB-2944-4D273FB48A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7D33D-0E09-B495-D6D6-0F433B8C67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688178-DA3F-833E-EEAE-2E3EACEFBE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E9CB7E-356F-7745-C8F0-39E09BAAC6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B71B1F-C491-1217-987F-90551D461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6DCEBB-F5D5-6B9F-999E-9BE335432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3A4508-8C18-E26D-221A-1799B98C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32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49B94-7174-C520-51F2-B76F75471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7603EB-C77F-0186-A7FB-3310EC0BC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66665-7B51-8039-B189-BFFC051EA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743E62-57B1-2EAD-3735-A0617E58C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110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9F8308-6CB1-D9EC-0670-35D12EC24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EDADE4-69FC-193F-70A8-BC79A448C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D4B557-3DCA-1D5F-9C81-5C1E33378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61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94375-9B2F-B67C-AC0A-55EB06FBE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9429A-7625-A1FA-FF44-F0754BC4B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FB62B6-8480-2059-37C4-757D86638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8F7EF-0563-8FB2-04E7-21D702C07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C1A90-57A1-D7A5-9559-5DA6FE4E9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1861B1-174F-E3D8-4F32-4EF79598B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2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430DF-7FAB-602C-B59A-81BE64563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0EBBD6-51B1-B511-51BF-54B3ACCE49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9952B4-62BA-62DC-A56D-77DE1591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0E8D3A-81CB-F90B-A4E9-10E150FC7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CD59F-3D89-CC0C-ADBE-3ABA347DD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250C9C-8D46-5BAE-0495-01D4C1E10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039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A32392-186D-DF69-687B-5C6E07B9E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6735D-FF6A-763F-E2E7-4BBE373D6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D04B4-4192-BF43-2AB7-E39BB9C345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9EEF2-5132-4D3C-91FD-238D6611EB46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5B307-A4B2-4F37-EDCF-FA3817FFA0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2C763-83C1-44AA-BA50-EC18B5756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0D8C5-7424-4D9E-8D9E-92C64831E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058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e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0.jpe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6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.png"/><Relationship Id="rId7" Type="http://schemas.openxmlformats.org/officeDocument/2006/relationships/image" Target="../media/image2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image" Target="../media/image3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0737E90-C931-5468-1531-8597E813E1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143500" y="0"/>
            <a:ext cx="70485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AD5166-66B6-A5D0-AF1A-0A11993966DF}"/>
              </a:ext>
            </a:extLst>
          </p:cNvPr>
          <p:cNvSpPr/>
          <p:nvPr/>
        </p:nvSpPr>
        <p:spPr>
          <a:xfrm>
            <a:off x="5143500" y="2373993"/>
            <a:ext cx="7048500" cy="21626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A334EF-F1A7-2807-2F23-FE638B7547C1}"/>
              </a:ext>
            </a:extLst>
          </p:cNvPr>
          <p:cNvSpPr txBox="1"/>
          <p:nvPr/>
        </p:nvSpPr>
        <p:spPr>
          <a:xfrm>
            <a:off x="5892800" y="3081250"/>
            <a:ext cx="49375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bg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Menu Manager (MVP)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A6D14B3-E38E-2096-ED6E-47E158BE2ABC}"/>
              </a:ext>
            </a:extLst>
          </p:cNvPr>
          <p:cNvGrpSpPr/>
          <p:nvPr/>
        </p:nvGrpSpPr>
        <p:grpSpPr>
          <a:xfrm>
            <a:off x="0" y="0"/>
            <a:ext cx="5143500" cy="6858000"/>
            <a:chOff x="0" y="0"/>
            <a:chExt cx="5143500" cy="6858000"/>
          </a:xfrm>
        </p:grpSpPr>
        <p:pic>
          <p:nvPicPr>
            <p:cNvPr id="1028" name="Picture 4" descr="Watch Ocean's Eleven (2001) | Prime Video">
              <a:extLst>
                <a:ext uri="{FF2B5EF4-FFF2-40B4-BE49-F238E27FC236}">
                  <a16:creationId xmlns:a16="http://schemas.microsoft.com/office/drawing/2014/main" id="{E57F8DA9-D91D-85A9-7053-0FFA2E2B74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1435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5B83F55-A67F-B75E-E146-6B5986B37647}"/>
                </a:ext>
              </a:extLst>
            </p:cNvPr>
            <p:cNvSpPr/>
            <p:nvPr/>
          </p:nvSpPr>
          <p:spPr>
            <a:xfrm>
              <a:off x="367265" y="145947"/>
              <a:ext cx="3789575" cy="580028"/>
            </a:xfrm>
            <a:prstGeom prst="rect">
              <a:avLst/>
            </a:prstGeom>
            <a:solidFill>
              <a:srgbClr val="76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528C5A0-E2CD-1402-2013-600E9AC456C7}"/>
                </a:ext>
              </a:extLst>
            </p:cNvPr>
            <p:cNvSpPr txBox="1"/>
            <p:nvPr/>
          </p:nvSpPr>
          <p:spPr>
            <a:xfrm>
              <a:off x="367265" y="202756"/>
              <a:ext cx="15167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KARUNAKARAN </a:t>
              </a:r>
              <a:b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SATHAMBAKKAM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3A8B91E-E41B-ED41-D571-F64F92A68C8B}"/>
                </a:ext>
              </a:extLst>
            </p:cNvPr>
            <p:cNvSpPr txBox="1"/>
            <p:nvPr/>
          </p:nvSpPr>
          <p:spPr>
            <a:xfrm>
              <a:off x="2193053" y="202755"/>
              <a:ext cx="100380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JENNIFER </a:t>
              </a:r>
              <a:b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TSANG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49A4F6E-F295-6722-4B4B-3FB974A14D1C}"/>
                </a:ext>
              </a:extLst>
            </p:cNvPr>
            <p:cNvSpPr txBox="1"/>
            <p:nvPr/>
          </p:nvSpPr>
          <p:spPr>
            <a:xfrm>
              <a:off x="1910940" y="477129"/>
              <a:ext cx="401072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AND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FCA2A9-9F4A-F8BE-23C1-C89456F256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2500" b="99417" l="3688" r="36063">
                          <a14:foregroundMark x1="31500" y1="38417" x2="31500" y2="38417"/>
                          <a14:foregroundMark x1="29500" y1="41000" x2="29500" y2="41000"/>
                          <a14:foregroundMark x1="29500" y1="40250" x2="28938" y2="63417"/>
                          <a14:foregroundMark x1="28938" y1="63417" x2="28063" y2="64667"/>
                          <a14:foregroundMark x1="20438" y1="33583" x2="28063" y2="38417"/>
                          <a14:foregroundMark x1="17563" y1="32500" x2="15625" y2="36917"/>
                          <a14:foregroundMark x1="30938" y1="66083" x2="31500" y2="91333"/>
                          <a14:foregroundMark x1="31500" y1="91333" x2="31188" y2="92000"/>
                          <a14:foregroundMark x1="35750" y1="79083" x2="36063" y2="93833"/>
                          <a14:foregroundMark x1="29812" y1="93083" x2="22438" y2="87583"/>
                          <a14:foregroundMark x1="24375" y1="92000" x2="23000" y2="99417"/>
                          <a14:foregroundMark x1="23563" y1="87583" x2="22688" y2="96417"/>
                          <a14:foregroundMark x1="20688" y1="87583" x2="21813" y2="98250"/>
                          <a14:backgroundMark x1="10188" y1="38750" x2="6250" y2="50583"/>
                          <a14:backgroundMark x1="9938" y1="51750" x2="10750" y2="57583"/>
                          <a14:backgroundMark x1="13625" y1="72417" x2="14188" y2="77167"/>
                          <a14:backgroundMark x1="22125" y1="79833" x2="18125" y2="89417"/>
                          <a14:backgroundMark x1="21000" y1="79083" x2="15000" y2="79833"/>
                        </a14:backgroundRemoval>
                      </a14:imgEffect>
                    </a14:imgLayer>
                  </a14:imgProps>
                </a:ext>
              </a:extLst>
            </a:blip>
            <a:srcRect t="31743" r="63003"/>
            <a:stretch/>
          </p:blipFill>
          <p:spPr>
            <a:xfrm flipH="1">
              <a:off x="2467365" y="2974570"/>
              <a:ext cx="1234582" cy="1749830"/>
            </a:xfrm>
            <a:prstGeom prst="rect">
              <a:avLst/>
            </a:prstGeom>
          </p:spPr>
        </p:pic>
        <p:pic>
          <p:nvPicPr>
            <p:cNvPr id="9" name="Picture 8" descr="A person with short dark hair&#10;&#10;Description automatically generated">
              <a:extLst>
                <a:ext uri="{FF2B5EF4-FFF2-40B4-BE49-F238E27FC236}">
                  <a16:creationId xmlns:a16="http://schemas.microsoft.com/office/drawing/2014/main" id="{C17A674C-40F5-655C-A72B-04D5F8B88F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7273" l="10000" r="90000">
                          <a14:foregroundMark x1="21780" y1="63636" x2="21818" y2="64545"/>
                          <a14:foregroundMark x1="21705" y1="61818" x2="21780" y2="63636"/>
                          <a14:foregroundMark x1="21667" y1="60909" x2="21705" y2="61818"/>
                          <a14:foregroundMark x1="21591" y1="59091" x2="21667" y2="60909"/>
                          <a14:foregroundMark x1="21402" y1="54545" x2="21440" y2="55455"/>
                          <a14:foregroundMark x1="21364" y1="53636" x2="21402" y2="54545"/>
                          <a14:foregroundMark x1="21326" y1="52727" x2="21364" y2="53636"/>
                          <a14:foregroundMark x1="21288" y1="51818" x2="21326" y2="52727"/>
                          <a14:foregroundMark x1="38182" y1="88182" x2="38182" y2="88182"/>
                          <a14:foregroundMark x1="44545" y1="97273" x2="44545" y2="97273"/>
                          <a14:backgroundMark x1="16451" y1="64769" x2="17273" y2="75455"/>
                          <a14:backgroundMark x1="14545" y1="40000" x2="14775" y2="42983"/>
                          <a14:backgroundMark x1="18756" y1="42817" x2="19091" y2="35455"/>
                          <a14:backgroundMark x1="17273" y1="75455" x2="17761" y2="64714"/>
                          <a14:backgroundMark x1="19091" y1="72727" x2="20000" y2="89091"/>
                          <a14:backgroundMark x1="17273" y1="66364" x2="26364" y2="84545"/>
                          <a14:backgroundMark x1="21818" y1="64545" x2="25455" y2="75455"/>
                          <a14:backgroundMark x1="19091" y1="60909" x2="19091" y2="60909"/>
                          <a14:backgroundMark x1="17273" y1="53636" x2="17273" y2="53636"/>
                          <a14:backgroundMark x1="19091" y1="61818" x2="19091" y2="61818"/>
                          <a14:backgroundMark x1="19091" y1="55455" x2="19091" y2="55455"/>
                          <a14:backgroundMark x1="17273" y1="49091" x2="17273" y2="49091"/>
                          <a14:backgroundMark x1="17273" y1="45455" x2="17273" y2="45455"/>
                          <a14:backgroundMark x1="18182" y1="45455" x2="18182" y2="45455"/>
                          <a14:backgroundMark x1="18182" y1="40909" x2="18182" y2="40909"/>
                          <a14:backgroundMark x1="19091" y1="42727" x2="19091" y2="42727"/>
                          <a14:backgroundMark x1="19091" y1="48182" x2="19091" y2="48182"/>
                          <a14:backgroundMark x1="19091" y1="59091" x2="19091" y2="59091"/>
                          <a14:backgroundMark x1="18182" y1="51818" x2="18182" y2="51818"/>
                          <a14:backgroundMark x1="19091" y1="50909" x2="19091" y2="50909"/>
                          <a14:backgroundMark x1="19091" y1="55455" x2="19091" y2="59091"/>
                          <a14:backgroundMark x1="19091" y1="53636" x2="19091" y2="53636"/>
                          <a14:backgroundMark x1="19091" y1="41818" x2="19091" y2="51818"/>
                          <a14:backgroundMark x1="19091" y1="60909" x2="19091" y2="60909"/>
                          <a14:backgroundMark x1="20909" y1="60909" x2="20909" y2="60909"/>
                          <a14:backgroundMark x1="20000" y1="60909" x2="20000" y2="60909"/>
                          <a14:backgroundMark x1="21818" y1="61818" x2="21818" y2="60909"/>
                          <a14:backgroundMark x1="20909" y1="61818" x2="20909" y2="61818"/>
                          <a14:backgroundMark x1="22727" y1="65455" x2="22727" y2="65455"/>
                          <a14:backgroundMark x1="22727" y1="68182" x2="22727" y2="68182"/>
                          <a14:backgroundMark x1="24545" y1="68182" x2="24545" y2="67273"/>
                          <a14:backgroundMark x1="20909" y1="58182" x2="20909" y2="58182"/>
                          <a14:backgroundMark x1="20000" y1="55455" x2="20000" y2="52727"/>
                          <a14:backgroundMark x1="20000" y1="51818" x2="20000" y2="51818"/>
                          <a14:backgroundMark x1="20000" y1="52727" x2="20000" y2="52727"/>
                          <a14:backgroundMark x1="21818" y1="60909" x2="21818" y2="60909"/>
                          <a14:backgroundMark x1="25455" y1="69091" x2="25455" y2="69091"/>
                          <a14:backgroundMark x1="28182" y1="77273" x2="28182" y2="77273"/>
                          <a14:backgroundMark x1="29091" y1="78182" x2="29091" y2="78182"/>
                          <a14:backgroundMark x1="22727" y1="61818" x2="22727" y2="60909"/>
                          <a14:backgroundMark x1="22727" y1="63636" x2="22727" y2="63636"/>
                          <a14:backgroundMark x1="20909" y1="55455" x2="20909" y2="54545"/>
                          <a14:backgroundMark x1="21818" y1="51818" x2="21818" y2="51818"/>
                          <a14:backgroundMark x1="21818" y1="58182" x2="21818" y2="58182"/>
                          <a14:backgroundMark x1="20909" y1="52727" x2="20909" y2="52727"/>
                          <a14:backgroundMark x1="20909" y1="55455" x2="20909" y2="55455"/>
                          <a14:backgroundMark x1="20909" y1="51818" x2="20909" y2="51818"/>
                          <a14:backgroundMark x1="20909" y1="54545" x2="20909" y2="5454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5850" y="2373993"/>
              <a:ext cx="1492310" cy="14923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6392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AA18DD4-582E-64C1-5920-E6FF9DC2FD46}"/>
              </a:ext>
            </a:extLst>
          </p:cNvPr>
          <p:cNvSpPr>
            <a:spLocks/>
          </p:cNvSpPr>
          <p:nvPr/>
        </p:nvSpPr>
        <p:spPr>
          <a:xfrm>
            <a:off x="0" y="1533316"/>
            <a:ext cx="12192000" cy="53246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748607-D78F-2B9F-B168-716FC1CCB7ED}"/>
              </a:ext>
            </a:extLst>
          </p:cNvPr>
          <p:cNvSpPr/>
          <p:nvPr/>
        </p:nvSpPr>
        <p:spPr>
          <a:xfrm>
            <a:off x="2631057" y="2346385"/>
            <a:ext cx="2914207" cy="361973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0749A6-D9CA-ECD8-BF22-6CF512C58D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8" t="9942" r="51964" b="24115"/>
          <a:stretch/>
        </p:blipFill>
        <p:spPr>
          <a:xfrm>
            <a:off x="2810394" y="2670710"/>
            <a:ext cx="2572489" cy="24184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DD591E-BF80-5CC5-DCB4-2F6203C58A83}"/>
              </a:ext>
            </a:extLst>
          </p:cNvPr>
          <p:cNvSpPr txBox="1"/>
          <p:nvPr/>
        </p:nvSpPr>
        <p:spPr>
          <a:xfrm>
            <a:off x="343645" y="397907"/>
            <a:ext cx="39789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chemeClr val="bg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Our Inspiration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294A2ACA-2131-9478-D48F-A21C97856BFD}"/>
              </a:ext>
            </a:extLst>
          </p:cNvPr>
          <p:cNvSpPr/>
          <p:nvPr/>
        </p:nvSpPr>
        <p:spPr>
          <a:xfrm rot="18899556">
            <a:off x="2314517" y="2154663"/>
            <a:ext cx="628650" cy="344175"/>
          </a:xfrm>
          <a:prstGeom prst="triangle">
            <a:avLst/>
          </a:prstGeom>
          <a:solidFill>
            <a:schemeClr val="tx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7FF5FC26-9662-42A9-1042-D7BD67B5D030}"/>
              </a:ext>
            </a:extLst>
          </p:cNvPr>
          <p:cNvSpPr/>
          <p:nvPr/>
        </p:nvSpPr>
        <p:spPr>
          <a:xfrm rot="13524073">
            <a:off x="2320497" y="5813509"/>
            <a:ext cx="628650" cy="344175"/>
          </a:xfrm>
          <a:prstGeom prst="triangle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09A53AC-718A-C5E8-BEED-99A7F12DFF6B}"/>
              </a:ext>
            </a:extLst>
          </p:cNvPr>
          <p:cNvGrpSpPr/>
          <p:nvPr/>
        </p:nvGrpSpPr>
        <p:grpSpPr>
          <a:xfrm>
            <a:off x="6442075" y="3254375"/>
            <a:ext cx="5543550" cy="1590675"/>
            <a:chOff x="6442075" y="3254375"/>
            <a:chExt cx="5543550" cy="1590675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AC50D187-C033-6C61-503C-5DECEC5592CD}"/>
                </a:ext>
              </a:extLst>
            </p:cNvPr>
            <p:cNvSpPr/>
            <p:nvPr/>
          </p:nvSpPr>
          <p:spPr>
            <a:xfrm>
              <a:off x="6442075" y="3254375"/>
              <a:ext cx="5543550" cy="159067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D360AC-06D4-ACBC-C47B-6B6F34C9DC89}"/>
                </a:ext>
              </a:extLst>
            </p:cNvPr>
            <p:cNvSpPr txBox="1"/>
            <p:nvPr/>
          </p:nvSpPr>
          <p:spPr>
            <a:xfrm>
              <a:off x="7329167" y="3616235"/>
              <a:ext cx="43834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>
                  <a:solidFill>
                    <a:srgbClr val="565252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Target Audience:</a:t>
              </a:r>
            </a:p>
            <a:p>
              <a:endParaRPr lang="en-US" sz="800">
                <a:solidFill>
                  <a:srgbClr val="565252"/>
                </a:solidFill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  <a:p>
              <a:r>
                <a:rPr lang="en-US" sz="2000">
                  <a:solidFill>
                    <a:srgbClr val="565252"/>
                  </a:solidFill>
                  <a:latin typeface="Source Sans Pro Light" panose="020F0502020204030204" pitchFamily="34" charset="0"/>
                  <a:ea typeface="Source Sans Pro" panose="020B0503030403020204" pitchFamily="34" charset="0"/>
                </a:rPr>
                <a:t>New, small business restaurant owners</a:t>
              </a:r>
            </a:p>
          </p:txBody>
        </p:sp>
        <p:pic>
          <p:nvPicPr>
            <p:cNvPr id="14" name="Graphic 13" descr="Target with solid fill">
              <a:extLst>
                <a:ext uri="{FF2B5EF4-FFF2-40B4-BE49-F238E27FC236}">
                  <a16:creationId xmlns:a16="http://schemas.microsoft.com/office/drawing/2014/main" id="{0B1DD32C-5885-C24A-6BFD-CD2455A6F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620328" y="3671256"/>
              <a:ext cx="756912" cy="756912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21FA7D8-CD34-7145-2543-623F277FCDBC}"/>
              </a:ext>
            </a:extLst>
          </p:cNvPr>
          <p:cNvSpPr txBox="1"/>
          <p:nvPr/>
        </p:nvSpPr>
        <p:spPr>
          <a:xfrm>
            <a:off x="2972775" y="5973581"/>
            <a:ext cx="25724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>
                <a:solidFill>
                  <a:srgbClr val="658562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Source: https://www.rubato-food.com/about-us</a:t>
            </a: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1D913A39-B2DE-FA69-A347-D20574A2BE62}"/>
              </a:ext>
            </a:extLst>
          </p:cNvPr>
          <p:cNvSpPr/>
          <p:nvPr/>
        </p:nvSpPr>
        <p:spPr>
          <a:xfrm rot="2837491">
            <a:off x="5230939" y="2158395"/>
            <a:ext cx="628650" cy="344175"/>
          </a:xfrm>
          <a:prstGeom prst="triangle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00A60F3-067D-F4DA-CB8E-3676F408F6BC}"/>
              </a:ext>
            </a:extLst>
          </p:cNvPr>
          <p:cNvSpPr/>
          <p:nvPr/>
        </p:nvSpPr>
        <p:spPr>
          <a:xfrm rot="7925581">
            <a:off x="5246007" y="5801493"/>
            <a:ext cx="628650" cy="344175"/>
          </a:xfrm>
          <a:prstGeom prst="triangle">
            <a:avLst/>
          </a:prstGeom>
          <a:solidFill>
            <a:schemeClr val="tx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9BF8A3-E763-DAE9-A124-838F18B034F3}"/>
              </a:ext>
            </a:extLst>
          </p:cNvPr>
          <p:cNvSpPr txBox="1"/>
          <p:nvPr/>
        </p:nvSpPr>
        <p:spPr>
          <a:xfrm rot="21263782">
            <a:off x="3029318" y="5260391"/>
            <a:ext cx="2282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Dreaming Outloud Script Pro" panose="020F0502020204030204" pitchFamily="66" charset="0"/>
                <a:cs typeface="Dreaming Outloud Script Pro" panose="020F0502020204030204" pitchFamily="66" charset="0"/>
              </a:rPr>
              <a:t>Meet Laurence!</a:t>
            </a:r>
          </a:p>
        </p:txBody>
      </p:sp>
    </p:spTree>
    <p:extLst>
      <p:ext uri="{BB962C8B-B14F-4D97-AF65-F5344CB8AC3E}">
        <p14:creationId xmlns:p14="http://schemas.microsoft.com/office/powerpoint/2010/main" val="1539508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372791C-8FA0-1891-D931-AA296E140D3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56460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lip boards with restaurant menu placed in basket">
            <a:extLst>
              <a:ext uri="{FF2B5EF4-FFF2-40B4-BE49-F238E27FC236}">
                <a16:creationId xmlns:a16="http://schemas.microsoft.com/office/drawing/2014/main" id="{11060185-25A3-11BD-C437-57000321CD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3" r="16509"/>
          <a:stretch/>
        </p:blipFill>
        <p:spPr>
          <a:xfrm>
            <a:off x="5138057" y="0"/>
            <a:ext cx="7053943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5462888-7B91-134B-1992-AF3CBCC576DF}"/>
              </a:ext>
            </a:extLst>
          </p:cNvPr>
          <p:cNvSpPr txBox="1">
            <a:spLocks/>
          </p:cNvSpPr>
          <p:nvPr/>
        </p:nvSpPr>
        <p:spPr>
          <a:xfrm>
            <a:off x="420914" y="595086"/>
            <a:ext cx="2669198" cy="7715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>
                <a:solidFill>
                  <a:srgbClr val="565252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Problem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775B1B-E975-D533-F7AE-9DC03D52F4A5}"/>
              </a:ext>
            </a:extLst>
          </p:cNvPr>
          <p:cNvCxnSpPr/>
          <p:nvPr/>
        </p:nvCxnSpPr>
        <p:spPr>
          <a:xfrm>
            <a:off x="4644571" y="1654629"/>
            <a:ext cx="0" cy="4180114"/>
          </a:xfrm>
          <a:prstGeom prst="line">
            <a:avLst/>
          </a:prstGeom>
          <a:ln>
            <a:solidFill>
              <a:srgbClr val="56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7AA477E-0C94-AF37-D350-CD5AC9AA2584}"/>
              </a:ext>
            </a:extLst>
          </p:cNvPr>
          <p:cNvGrpSpPr/>
          <p:nvPr/>
        </p:nvGrpSpPr>
        <p:grpSpPr>
          <a:xfrm>
            <a:off x="1598820" y="3209237"/>
            <a:ext cx="2890726" cy="776514"/>
            <a:chOff x="659922" y="1721589"/>
            <a:chExt cx="2890726" cy="776514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A12D403A-134D-A60B-7C66-F58998AD8109}"/>
                </a:ext>
              </a:extLst>
            </p:cNvPr>
            <p:cNvSpPr txBox="1">
              <a:spLocks/>
            </p:cNvSpPr>
            <p:nvPr/>
          </p:nvSpPr>
          <p:spPr>
            <a:xfrm>
              <a:off x="1094390" y="1721589"/>
              <a:ext cx="2456258" cy="771526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400">
                  <a:solidFill>
                    <a:srgbClr val="565252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Arial" panose="020B0604020202020204" pitchFamily="34" charset="0"/>
                </a:rPr>
                <a:t>Time Consuming</a:t>
              </a: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75A17249-C311-E732-4962-998AC2DB86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922" y="2054589"/>
              <a:ext cx="461217" cy="443514"/>
            </a:xfrm>
            <a:custGeom>
              <a:avLst/>
              <a:gdLst>
                <a:gd name="T0" fmla="*/ 782 w 2030"/>
                <a:gd name="T1" fmla="*/ 916 h 1908"/>
                <a:gd name="T2" fmla="*/ 1202 w 2030"/>
                <a:gd name="T3" fmla="*/ 858 h 1908"/>
                <a:gd name="T4" fmla="*/ 794 w 2030"/>
                <a:gd name="T5" fmla="*/ 1002 h 1908"/>
                <a:gd name="T6" fmla="*/ 992 w 2030"/>
                <a:gd name="T7" fmla="*/ 654 h 1908"/>
                <a:gd name="T8" fmla="*/ 992 w 2030"/>
                <a:gd name="T9" fmla="*/ 702 h 1908"/>
                <a:gd name="T10" fmla="*/ 888 w 2030"/>
                <a:gd name="T11" fmla="*/ 628 h 1908"/>
                <a:gd name="T12" fmla="*/ 846 w 2030"/>
                <a:gd name="T13" fmla="*/ 1356 h 1908"/>
                <a:gd name="T14" fmla="*/ 798 w 2030"/>
                <a:gd name="T15" fmla="*/ 1404 h 1908"/>
                <a:gd name="T16" fmla="*/ 996 w 2030"/>
                <a:gd name="T17" fmla="*/ 1374 h 1908"/>
                <a:gd name="T18" fmla="*/ 1138 w 2030"/>
                <a:gd name="T19" fmla="*/ 1230 h 1908"/>
                <a:gd name="T20" fmla="*/ 1156 w 2030"/>
                <a:gd name="T21" fmla="*/ 1248 h 1908"/>
                <a:gd name="T22" fmla="*/ 454 w 2030"/>
                <a:gd name="T23" fmla="*/ 1068 h 1908"/>
                <a:gd name="T24" fmla="*/ 468 w 2030"/>
                <a:gd name="T25" fmla="*/ 1238 h 1908"/>
                <a:gd name="T26" fmla="*/ 468 w 2030"/>
                <a:gd name="T27" fmla="*/ 1238 h 1908"/>
                <a:gd name="T28" fmla="*/ 1230 w 2030"/>
                <a:gd name="T29" fmla="*/ 964 h 1908"/>
                <a:gd name="T30" fmla="*/ 462 w 2030"/>
                <a:gd name="T31" fmla="*/ 802 h 1908"/>
                <a:gd name="T32" fmla="*/ 480 w 2030"/>
                <a:gd name="T33" fmla="*/ 868 h 1908"/>
                <a:gd name="T34" fmla="*/ 620 w 2030"/>
                <a:gd name="T35" fmla="*/ 640 h 1908"/>
                <a:gd name="T36" fmla="*/ 670 w 2030"/>
                <a:gd name="T37" fmla="*/ 724 h 1908"/>
                <a:gd name="T38" fmla="*/ 604 w 2030"/>
                <a:gd name="T39" fmla="*/ 706 h 1908"/>
                <a:gd name="T40" fmla="*/ 694 w 2030"/>
                <a:gd name="T41" fmla="*/ 1378 h 1908"/>
                <a:gd name="T42" fmla="*/ 1594 w 2030"/>
                <a:gd name="T43" fmla="*/ 322 h 1908"/>
                <a:gd name="T44" fmla="*/ 1450 w 2030"/>
                <a:gd name="T45" fmla="*/ 530 h 1908"/>
                <a:gd name="T46" fmla="*/ 1496 w 2030"/>
                <a:gd name="T47" fmla="*/ 978 h 1908"/>
                <a:gd name="T48" fmla="*/ 536 w 2030"/>
                <a:gd name="T49" fmla="*/ 500 h 1908"/>
                <a:gd name="T50" fmla="*/ 1266 w 2030"/>
                <a:gd name="T51" fmla="*/ 1488 h 1908"/>
                <a:gd name="T52" fmla="*/ 1280 w 2030"/>
                <a:gd name="T53" fmla="*/ 1662 h 1908"/>
                <a:gd name="T54" fmla="*/ 178 w 2030"/>
                <a:gd name="T55" fmla="*/ 476 h 1908"/>
                <a:gd name="T56" fmla="*/ 148 w 2030"/>
                <a:gd name="T57" fmla="*/ 262 h 1908"/>
                <a:gd name="T58" fmla="*/ 358 w 2030"/>
                <a:gd name="T59" fmla="*/ 406 h 1908"/>
                <a:gd name="T60" fmla="*/ 724 w 2030"/>
                <a:gd name="T61" fmla="*/ 172 h 1908"/>
                <a:gd name="T62" fmla="*/ 958 w 2030"/>
                <a:gd name="T63" fmla="*/ 0 h 1908"/>
                <a:gd name="T64" fmla="*/ 930 w 2030"/>
                <a:gd name="T65" fmla="*/ 174 h 1908"/>
                <a:gd name="T66" fmla="*/ 1334 w 2030"/>
                <a:gd name="T67" fmla="*/ 306 h 1908"/>
                <a:gd name="T68" fmla="*/ 1576 w 2030"/>
                <a:gd name="T69" fmla="*/ 1036 h 1908"/>
                <a:gd name="T70" fmla="*/ 1334 w 2030"/>
                <a:gd name="T71" fmla="*/ 1092 h 1908"/>
                <a:gd name="T72" fmla="*/ 1270 w 2030"/>
                <a:gd name="T73" fmla="*/ 1284 h 1908"/>
                <a:gd name="T74" fmla="*/ 1328 w 2030"/>
                <a:gd name="T75" fmla="*/ 1406 h 1908"/>
                <a:gd name="T76" fmla="*/ 1384 w 2030"/>
                <a:gd name="T77" fmla="*/ 1648 h 1908"/>
                <a:gd name="T78" fmla="*/ 1576 w 2030"/>
                <a:gd name="T79" fmla="*/ 1712 h 1908"/>
                <a:gd name="T80" fmla="*/ 1698 w 2030"/>
                <a:gd name="T81" fmla="*/ 1654 h 1908"/>
                <a:gd name="T82" fmla="*/ 1940 w 2030"/>
                <a:gd name="T83" fmla="*/ 1598 h 1908"/>
                <a:gd name="T84" fmla="*/ 2004 w 2030"/>
                <a:gd name="T85" fmla="*/ 1406 h 1908"/>
                <a:gd name="T86" fmla="*/ 1946 w 2030"/>
                <a:gd name="T87" fmla="*/ 1284 h 1908"/>
                <a:gd name="T88" fmla="*/ 1890 w 2030"/>
                <a:gd name="T89" fmla="*/ 1042 h 1908"/>
                <a:gd name="T90" fmla="*/ 1698 w 2030"/>
                <a:gd name="T91" fmla="*/ 978 h 1908"/>
                <a:gd name="T92" fmla="*/ 1614 w 2030"/>
                <a:gd name="T93" fmla="*/ 1184 h 1908"/>
                <a:gd name="T94" fmla="*/ 1662 w 2030"/>
                <a:gd name="T95" fmla="*/ 1178 h 1908"/>
                <a:gd name="T96" fmla="*/ 1714 w 2030"/>
                <a:gd name="T97" fmla="*/ 1254 h 1908"/>
                <a:gd name="T98" fmla="*/ 1618 w 2030"/>
                <a:gd name="T99" fmla="*/ 1292 h 1908"/>
                <a:gd name="T100" fmla="*/ 1670 w 2030"/>
                <a:gd name="T101" fmla="*/ 1486 h 1908"/>
                <a:gd name="T102" fmla="*/ 1622 w 2030"/>
                <a:gd name="T103" fmla="*/ 1536 h 1908"/>
                <a:gd name="T104" fmla="*/ 1548 w 2030"/>
                <a:gd name="T105" fmla="*/ 1476 h 1908"/>
                <a:gd name="T106" fmla="*/ 1614 w 2030"/>
                <a:gd name="T107" fmla="*/ 1438 h 1908"/>
                <a:gd name="T108" fmla="*/ 1580 w 2030"/>
                <a:gd name="T109" fmla="*/ 1352 h 1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30" h="1908">
                  <a:moveTo>
                    <a:pt x="1216" y="794"/>
                  </a:moveTo>
                  <a:cubicBezTo>
                    <a:pt x="1204" y="772"/>
                    <a:pt x="1176" y="764"/>
                    <a:pt x="1154" y="776"/>
                  </a:cubicBezTo>
                  <a:cubicBezTo>
                    <a:pt x="886" y="908"/>
                    <a:pt x="886" y="908"/>
                    <a:pt x="886" y="908"/>
                  </a:cubicBezTo>
                  <a:cubicBezTo>
                    <a:pt x="854" y="894"/>
                    <a:pt x="814" y="896"/>
                    <a:pt x="782" y="916"/>
                  </a:cubicBezTo>
                  <a:cubicBezTo>
                    <a:pt x="726" y="950"/>
                    <a:pt x="708" y="1022"/>
                    <a:pt x="740" y="1078"/>
                  </a:cubicBezTo>
                  <a:cubicBezTo>
                    <a:pt x="774" y="1134"/>
                    <a:pt x="846" y="1152"/>
                    <a:pt x="902" y="1120"/>
                  </a:cubicBezTo>
                  <a:cubicBezTo>
                    <a:pt x="934" y="1100"/>
                    <a:pt x="954" y="1068"/>
                    <a:pt x="958" y="1032"/>
                  </a:cubicBezTo>
                  <a:cubicBezTo>
                    <a:pt x="1202" y="858"/>
                    <a:pt x="1202" y="858"/>
                    <a:pt x="1202" y="858"/>
                  </a:cubicBezTo>
                  <a:cubicBezTo>
                    <a:pt x="1222" y="844"/>
                    <a:pt x="1228" y="816"/>
                    <a:pt x="1216" y="794"/>
                  </a:cubicBezTo>
                  <a:close/>
                  <a:moveTo>
                    <a:pt x="892" y="1028"/>
                  </a:moveTo>
                  <a:cubicBezTo>
                    <a:pt x="884" y="1056"/>
                    <a:pt x="856" y="1072"/>
                    <a:pt x="830" y="1064"/>
                  </a:cubicBezTo>
                  <a:cubicBezTo>
                    <a:pt x="802" y="1056"/>
                    <a:pt x="786" y="1028"/>
                    <a:pt x="794" y="1002"/>
                  </a:cubicBezTo>
                  <a:cubicBezTo>
                    <a:pt x="802" y="974"/>
                    <a:pt x="830" y="958"/>
                    <a:pt x="856" y="966"/>
                  </a:cubicBezTo>
                  <a:cubicBezTo>
                    <a:pt x="882" y="972"/>
                    <a:pt x="898" y="1000"/>
                    <a:pt x="892" y="1028"/>
                  </a:cubicBezTo>
                  <a:close/>
                  <a:moveTo>
                    <a:pt x="992" y="702"/>
                  </a:moveTo>
                  <a:cubicBezTo>
                    <a:pt x="984" y="688"/>
                    <a:pt x="982" y="670"/>
                    <a:pt x="992" y="654"/>
                  </a:cubicBezTo>
                  <a:cubicBezTo>
                    <a:pt x="1006" y="630"/>
                    <a:pt x="1034" y="622"/>
                    <a:pt x="1058" y="636"/>
                  </a:cubicBezTo>
                  <a:cubicBezTo>
                    <a:pt x="1082" y="650"/>
                    <a:pt x="1090" y="678"/>
                    <a:pt x="1076" y="702"/>
                  </a:cubicBezTo>
                  <a:cubicBezTo>
                    <a:pt x="1062" y="726"/>
                    <a:pt x="1034" y="734"/>
                    <a:pt x="1010" y="720"/>
                  </a:cubicBezTo>
                  <a:cubicBezTo>
                    <a:pt x="1002" y="716"/>
                    <a:pt x="996" y="710"/>
                    <a:pt x="992" y="702"/>
                  </a:cubicBezTo>
                  <a:close/>
                  <a:moveTo>
                    <a:pt x="798" y="652"/>
                  </a:moveTo>
                  <a:cubicBezTo>
                    <a:pt x="794" y="644"/>
                    <a:pt x="792" y="636"/>
                    <a:pt x="792" y="628"/>
                  </a:cubicBezTo>
                  <a:cubicBezTo>
                    <a:pt x="792" y="602"/>
                    <a:pt x="814" y="580"/>
                    <a:pt x="840" y="580"/>
                  </a:cubicBezTo>
                  <a:cubicBezTo>
                    <a:pt x="866" y="580"/>
                    <a:pt x="888" y="602"/>
                    <a:pt x="888" y="628"/>
                  </a:cubicBezTo>
                  <a:cubicBezTo>
                    <a:pt x="888" y="654"/>
                    <a:pt x="866" y="676"/>
                    <a:pt x="840" y="676"/>
                  </a:cubicBezTo>
                  <a:cubicBezTo>
                    <a:pt x="822" y="676"/>
                    <a:pt x="806" y="666"/>
                    <a:pt x="798" y="652"/>
                  </a:cubicBezTo>
                  <a:close/>
                  <a:moveTo>
                    <a:pt x="846" y="1356"/>
                  </a:moveTo>
                  <a:cubicBezTo>
                    <a:pt x="846" y="1356"/>
                    <a:pt x="846" y="1356"/>
                    <a:pt x="846" y="1356"/>
                  </a:cubicBezTo>
                  <a:cubicBezTo>
                    <a:pt x="872" y="1356"/>
                    <a:pt x="894" y="1378"/>
                    <a:pt x="894" y="1404"/>
                  </a:cubicBezTo>
                  <a:cubicBezTo>
                    <a:pt x="894" y="1430"/>
                    <a:pt x="872" y="1452"/>
                    <a:pt x="846" y="1452"/>
                  </a:cubicBezTo>
                  <a:cubicBezTo>
                    <a:pt x="828" y="1452"/>
                    <a:pt x="812" y="1442"/>
                    <a:pt x="804" y="1428"/>
                  </a:cubicBezTo>
                  <a:cubicBezTo>
                    <a:pt x="800" y="1422"/>
                    <a:pt x="798" y="1412"/>
                    <a:pt x="798" y="1404"/>
                  </a:cubicBezTo>
                  <a:cubicBezTo>
                    <a:pt x="798" y="1378"/>
                    <a:pt x="820" y="1356"/>
                    <a:pt x="846" y="1356"/>
                  </a:cubicBezTo>
                  <a:close/>
                  <a:moveTo>
                    <a:pt x="1080" y="1324"/>
                  </a:moveTo>
                  <a:cubicBezTo>
                    <a:pt x="1094" y="1346"/>
                    <a:pt x="1086" y="1376"/>
                    <a:pt x="1062" y="1390"/>
                  </a:cubicBezTo>
                  <a:cubicBezTo>
                    <a:pt x="1040" y="1404"/>
                    <a:pt x="1010" y="1396"/>
                    <a:pt x="996" y="1374"/>
                  </a:cubicBezTo>
                  <a:cubicBezTo>
                    <a:pt x="996" y="1374"/>
                    <a:pt x="996" y="1374"/>
                    <a:pt x="996" y="1374"/>
                  </a:cubicBezTo>
                  <a:cubicBezTo>
                    <a:pt x="982" y="1352"/>
                    <a:pt x="990" y="1322"/>
                    <a:pt x="1014" y="1308"/>
                  </a:cubicBezTo>
                  <a:cubicBezTo>
                    <a:pt x="1038" y="1294"/>
                    <a:pt x="1068" y="1302"/>
                    <a:pt x="1080" y="1324"/>
                  </a:cubicBezTo>
                  <a:close/>
                  <a:moveTo>
                    <a:pt x="1138" y="1230"/>
                  </a:moveTo>
                  <a:cubicBezTo>
                    <a:pt x="1130" y="1216"/>
                    <a:pt x="1128" y="1198"/>
                    <a:pt x="1138" y="1182"/>
                  </a:cubicBezTo>
                  <a:cubicBezTo>
                    <a:pt x="1152" y="1158"/>
                    <a:pt x="1180" y="1150"/>
                    <a:pt x="1204" y="1164"/>
                  </a:cubicBezTo>
                  <a:cubicBezTo>
                    <a:pt x="1228" y="1178"/>
                    <a:pt x="1236" y="1206"/>
                    <a:pt x="1222" y="1230"/>
                  </a:cubicBezTo>
                  <a:cubicBezTo>
                    <a:pt x="1208" y="1254"/>
                    <a:pt x="1180" y="1262"/>
                    <a:pt x="1156" y="1248"/>
                  </a:cubicBezTo>
                  <a:cubicBezTo>
                    <a:pt x="1148" y="1244"/>
                    <a:pt x="1142" y="1238"/>
                    <a:pt x="1138" y="1230"/>
                  </a:cubicBezTo>
                  <a:close/>
                  <a:moveTo>
                    <a:pt x="454" y="972"/>
                  </a:moveTo>
                  <a:cubicBezTo>
                    <a:pt x="480" y="972"/>
                    <a:pt x="502" y="994"/>
                    <a:pt x="502" y="1020"/>
                  </a:cubicBezTo>
                  <a:cubicBezTo>
                    <a:pt x="502" y="1046"/>
                    <a:pt x="480" y="1068"/>
                    <a:pt x="454" y="1068"/>
                  </a:cubicBezTo>
                  <a:cubicBezTo>
                    <a:pt x="436" y="1068"/>
                    <a:pt x="420" y="1058"/>
                    <a:pt x="412" y="1044"/>
                  </a:cubicBezTo>
                  <a:cubicBezTo>
                    <a:pt x="408" y="1038"/>
                    <a:pt x="406" y="1028"/>
                    <a:pt x="406" y="1020"/>
                  </a:cubicBezTo>
                  <a:cubicBezTo>
                    <a:pt x="406" y="994"/>
                    <a:pt x="428" y="972"/>
                    <a:pt x="454" y="972"/>
                  </a:cubicBezTo>
                  <a:close/>
                  <a:moveTo>
                    <a:pt x="468" y="1238"/>
                  </a:moveTo>
                  <a:cubicBezTo>
                    <a:pt x="454" y="1214"/>
                    <a:pt x="462" y="1186"/>
                    <a:pt x="486" y="1172"/>
                  </a:cubicBezTo>
                  <a:cubicBezTo>
                    <a:pt x="508" y="1158"/>
                    <a:pt x="538" y="1166"/>
                    <a:pt x="552" y="1188"/>
                  </a:cubicBezTo>
                  <a:cubicBezTo>
                    <a:pt x="566" y="1210"/>
                    <a:pt x="558" y="1240"/>
                    <a:pt x="536" y="1254"/>
                  </a:cubicBezTo>
                  <a:cubicBezTo>
                    <a:pt x="510" y="1268"/>
                    <a:pt x="480" y="1260"/>
                    <a:pt x="468" y="1238"/>
                  </a:cubicBezTo>
                  <a:close/>
                  <a:moveTo>
                    <a:pt x="1230" y="1060"/>
                  </a:moveTo>
                  <a:cubicBezTo>
                    <a:pt x="1212" y="1060"/>
                    <a:pt x="1196" y="1050"/>
                    <a:pt x="1188" y="1036"/>
                  </a:cubicBezTo>
                  <a:cubicBezTo>
                    <a:pt x="1184" y="1028"/>
                    <a:pt x="1182" y="1020"/>
                    <a:pt x="1182" y="1012"/>
                  </a:cubicBezTo>
                  <a:cubicBezTo>
                    <a:pt x="1182" y="986"/>
                    <a:pt x="1204" y="964"/>
                    <a:pt x="1230" y="964"/>
                  </a:cubicBezTo>
                  <a:cubicBezTo>
                    <a:pt x="1256" y="964"/>
                    <a:pt x="1278" y="986"/>
                    <a:pt x="1278" y="1012"/>
                  </a:cubicBezTo>
                  <a:cubicBezTo>
                    <a:pt x="1278" y="1038"/>
                    <a:pt x="1258" y="1060"/>
                    <a:pt x="1230" y="1060"/>
                  </a:cubicBezTo>
                  <a:close/>
                  <a:moveTo>
                    <a:pt x="462" y="850"/>
                  </a:moveTo>
                  <a:cubicBezTo>
                    <a:pt x="454" y="836"/>
                    <a:pt x="452" y="818"/>
                    <a:pt x="462" y="802"/>
                  </a:cubicBezTo>
                  <a:cubicBezTo>
                    <a:pt x="476" y="778"/>
                    <a:pt x="504" y="770"/>
                    <a:pt x="528" y="784"/>
                  </a:cubicBezTo>
                  <a:cubicBezTo>
                    <a:pt x="552" y="796"/>
                    <a:pt x="560" y="826"/>
                    <a:pt x="546" y="850"/>
                  </a:cubicBezTo>
                  <a:cubicBezTo>
                    <a:pt x="546" y="850"/>
                    <a:pt x="546" y="850"/>
                    <a:pt x="546" y="850"/>
                  </a:cubicBezTo>
                  <a:cubicBezTo>
                    <a:pt x="534" y="874"/>
                    <a:pt x="504" y="882"/>
                    <a:pt x="480" y="868"/>
                  </a:cubicBezTo>
                  <a:cubicBezTo>
                    <a:pt x="474" y="864"/>
                    <a:pt x="468" y="858"/>
                    <a:pt x="462" y="850"/>
                  </a:cubicBezTo>
                  <a:close/>
                  <a:moveTo>
                    <a:pt x="604" y="706"/>
                  </a:moveTo>
                  <a:cubicBezTo>
                    <a:pt x="604" y="706"/>
                    <a:pt x="604" y="706"/>
                    <a:pt x="604" y="706"/>
                  </a:cubicBezTo>
                  <a:cubicBezTo>
                    <a:pt x="590" y="682"/>
                    <a:pt x="598" y="654"/>
                    <a:pt x="620" y="640"/>
                  </a:cubicBezTo>
                  <a:cubicBezTo>
                    <a:pt x="620" y="640"/>
                    <a:pt x="620" y="640"/>
                    <a:pt x="620" y="640"/>
                  </a:cubicBezTo>
                  <a:cubicBezTo>
                    <a:pt x="620" y="640"/>
                    <a:pt x="620" y="640"/>
                    <a:pt x="620" y="640"/>
                  </a:cubicBezTo>
                  <a:cubicBezTo>
                    <a:pt x="644" y="626"/>
                    <a:pt x="672" y="634"/>
                    <a:pt x="686" y="658"/>
                  </a:cubicBezTo>
                  <a:cubicBezTo>
                    <a:pt x="700" y="680"/>
                    <a:pt x="692" y="710"/>
                    <a:pt x="670" y="724"/>
                  </a:cubicBezTo>
                  <a:cubicBezTo>
                    <a:pt x="670" y="724"/>
                    <a:pt x="670" y="724"/>
                    <a:pt x="670" y="724"/>
                  </a:cubicBezTo>
                  <a:cubicBezTo>
                    <a:pt x="670" y="724"/>
                    <a:pt x="670" y="724"/>
                    <a:pt x="670" y="724"/>
                  </a:cubicBezTo>
                  <a:cubicBezTo>
                    <a:pt x="670" y="724"/>
                    <a:pt x="670" y="724"/>
                    <a:pt x="670" y="724"/>
                  </a:cubicBezTo>
                  <a:cubicBezTo>
                    <a:pt x="646" y="738"/>
                    <a:pt x="616" y="730"/>
                    <a:pt x="604" y="706"/>
                  </a:cubicBezTo>
                  <a:close/>
                  <a:moveTo>
                    <a:pt x="610" y="1378"/>
                  </a:moveTo>
                  <a:cubicBezTo>
                    <a:pt x="602" y="1364"/>
                    <a:pt x="600" y="1346"/>
                    <a:pt x="610" y="1330"/>
                  </a:cubicBezTo>
                  <a:cubicBezTo>
                    <a:pt x="624" y="1306"/>
                    <a:pt x="652" y="1298"/>
                    <a:pt x="676" y="1312"/>
                  </a:cubicBezTo>
                  <a:cubicBezTo>
                    <a:pt x="700" y="1326"/>
                    <a:pt x="708" y="1354"/>
                    <a:pt x="694" y="1378"/>
                  </a:cubicBezTo>
                  <a:cubicBezTo>
                    <a:pt x="680" y="1402"/>
                    <a:pt x="652" y="1410"/>
                    <a:pt x="628" y="1396"/>
                  </a:cubicBezTo>
                  <a:cubicBezTo>
                    <a:pt x="620" y="1390"/>
                    <a:pt x="614" y="1384"/>
                    <a:pt x="610" y="1378"/>
                  </a:cubicBezTo>
                  <a:close/>
                  <a:moveTo>
                    <a:pt x="1536" y="264"/>
                  </a:moveTo>
                  <a:cubicBezTo>
                    <a:pt x="1594" y="322"/>
                    <a:pt x="1594" y="322"/>
                    <a:pt x="1594" y="322"/>
                  </a:cubicBezTo>
                  <a:cubicBezTo>
                    <a:pt x="1638" y="366"/>
                    <a:pt x="1638" y="440"/>
                    <a:pt x="1594" y="484"/>
                  </a:cubicBezTo>
                  <a:cubicBezTo>
                    <a:pt x="1552" y="526"/>
                    <a:pt x="1552" y="526"/>
                    <a:pt x="1552" y="526"/>
                  </a:cubicBezTo>
                  <a:cubicBezTo>
                    <a:pt x="1504" y="476"/>
                    <a:pt x="1504" y="476"/>
                    <a:pt x="1504" y="476"/>
                  </a:cubicBezTo>
                  <a:cubicBezTo>
                    <a:pt x="1450" y="530"/>
                    <a:pt x="1450" y="530"/>
                    <a:pt x="1450" y="530"/>
                  </a:cubicBezTo>
                  <a:cubicBezTo>
                    <a:pt x="1472" y="558"/>
                    <a:pt x="1494" y="590"/>
                    <a:pt x="1514" y="622"/>
                  </a:cubicBezTo>
                  <a:cubicBezTo>
                    <a:pt x="1560" y="702"/>
                    <a:pt x="1592" y="786"/>
                    <a:pt x="1608" y="872"/>
                  </a:cubicBezTo>
                  <a:cubicBezTo>
                    <a:pt x="1602" y="872"/>
                    <a:pt x="1602" y="872"/>
                    <a:pt x="1602" y="872"/>
                  </a:cubicBezTo>
                  <a:cubicBezTo>
                    <a:pt x="1544" y="872"/>
                    <a:pt x="1496" y="920"/>
                    <a:pt x="1496" y="978"/>
                  </a:cubicBezTo>
                  <a:cubicBezTo>
                    <a:pt x="1490" y="980"/>
                    <a:pt x="1484" y="984"/>
                    <a:pt x="1476" y="986"/>
                  </a:cubicBezTo>
                  <a:cubicBezTo>
                    <a:pt x="1464" y="974"/>
                    <a:pt x="1452" y="966"/>
                    <a:pt x="1436" y="962"/>
                  </a:cubicBezTo>
                  <a:cubicBezTo>
                    <a:pt x="1428" y="876"/>
                    <a:pt x="1402" y="792"/>
                    <a:pt x="1356" y="714"/>
                  </a:cubicBezTo>
                  <a:cubicBezTo>
                    <a:pt x="1188" y="430"/>
                    <a:pt x="820" y="334"/>
                    <a:pt x="536" y="500"/>
                  </a:cubicBezTo>
                  <a:cubicBezTo>
                    <a:pt x="252" y="668"/>
                    <a:pt x="156" y="1036"/>
                    <a:pt x="322" y="1320"/>
                  </a:cubicBezTo>
                  <a:cubicBezTo>
                    <a:pt x="490" y="1604"/>
                    <a:pt x="858" y="1700"/>
                    <a:pt x="1142" y="1534"/>
                  </a:cubicBezTo>
                  <a:cubicBezTo>
                    <a:pt x="1170" y="1518"/>
                    <a:pt x="1196" y="1498"/>
                    <a:pt x="1220" y="1478"/>
                  </a:cubicBezTo>
                  <a:cubicBezTo>
                    <a:pt x="1234" y="1484"/>
                    <a:pt x="1250" y="1488"/>
                    <a:pt x="1266" y="1488"/>
                  </a:cubicBezTo>
                  <a:cubicBezTo>
                    <a:pt x="1268" y="1494"/>
                    <a:pt x="1272" y="1500"/>
                    <a:pt x="1274" y="1508"/>
                  </a:cubicBezTo>
                  <a:cubicBezTo>
                    <a:pt x="1254" y="1528"/>
                    <a:pt x="1244" y="1554"/>
                    <a:pt x="1244" y="1582"/>
                  </a:cubicBezTo>
                  <a:cubicBezTo>
                    <a:pt x="1244" y="1610"/>
                    <a:pt x="1256" y="1638"/>
                    <a:pt x="1276" y="1658"/>
                  </a:cubicBezTo>
                  <a:cubicBezTo>
                    <a:pt x="1280" y="1662"/>
                    <a:pt x="1280" y="1662"/>
                    <a:pt x="1280" y="1662"/>
                  </a:cubicBezTo>
                  <a:cubicBezTo>
                    <a:pt x="1266" y="1672"/>
                    <a:pt x="1250" y="1682"/>
                    <a:pt x="1236" y="1690"/>
                  </a:cubicBezTo>
                  <a:cubicBezTo>
                    <a:pt x="864" y="1908"/>
                    <a:pt x="386" y="1784"/>
                    <a:pt x="168" y="1412"/>
                  </a:cubicBezTo>
                  <a:cubicBezTo>
                    <a:pt x="0" y="1126"/>
                    <a:pt x="36" y="776"/>
                    <a:pt x="232" y="530"/>
                  </a:cubicBezTo>
                  <a:cubicBezTo>
                    <a:pt x="178" y="476"/>
                    <a:pt x="178" y="476"/>
                    <a:pt x="178" y="476"/>
                  </a:cubicBezTo>
                  <a:cubicBezTo>
                    <a:pt x="130" y="524"/>
                    <a:pt x="130" y="524"/>
                    <a:pt x="130" y="524"/>
                  </a:cubicBezTo>
                  <a:cubicBezTo>
                    <a:pt x="88" y="482"/>
                    <a:pt x="88" y="482"/>
                    <a:pt x="88" y="482"/>
                  </a:cubicBezTo>
                  <a:cubicBezTo>
                    <a:pt x="44" y="438"/>
                    <a:pt x="44" y="364"/>
                    <a:pt x="90" y="320"/>
                  </a:cubicBezTo>
                  <a:cubicBezTo>
                    <a:pt x="148" y="262"/>
                    <a:pt x="148" y="262"/>
                    <a:pt x="148" y="262"/>
                  </a:cubicBezTo>
                  <a:cubicBezTo>
                    <a:pt x="192" y="218"/>
                    <a:pt x="266" y="218"/>
                    <a:pt x="310" y="262"/>
                  </a:cubicBezTo>
                  <a:cubicBezTo>
                    <a:pt x="352" y="304"/>
                    <a:pt x="352" y="304"/>
                    <a:pt x="352" y="304"/>
                  </a:cubicBezTo>
                  <a:cubicBezTo>
                    <a:pt x="304" y="352"/>
                    <a:pt x="304" y="352"/>
                    <a:pt x="304" y="352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86" y="384"/>
                    <a:pt x="418" y="362"/>
                    <a:pt x="450" y="342"/>
                  </a:cubicBezTo>
                  <a:cubicBezTo>
                    <a:pt x="548" y="284"/>
                    <a:pt x="654" y="250"/>
                    <a:pt x="760" y="240"/>
                  </a:cubicBezTo>
                  <a:cubicBezTo>
                    <a:pt x="760" y="172"/>
                    <a:pt x="760" y="172"/>
                    <a:pt x="760" y="172"/>
                  </a:cubicBezTo>
                  <a:cubicBezTo>
                    <a:pt x="724" y="172"/>
                    <a:pt x="724" y="172"/>
                    <a:pt x="724" y="172"/>
                  </a:cubicBezTo>
                  <a:cubicBezTo>
                    <a:pt x="704" y="172"/>
                    <a:pt x="686" y="156"/>
                    <a:pt x="686" y="134"/>
                  </a:cubicBezTo>
                  <a:cubicBezTo>
                    <a:pt x="686" y="38"/>
                    <a:pt x="686" y="38"/>
                    <a:pt x="686" y="38"/>
                  </a:cubicBezTo>
                  <a:cubicBezTo>
                    <a:pt x="686" y="18"/>
                    <a:pt x="702" y="0"/>
                    <a:pt x="724" y="0"/>
                  </a:cubicBezTo>
                  <a:cubicBezTo>
                    <a:pt x="958" y="0"/>
                    <a:pt x="958" y="0"/>
                    <a:pt x="958" y="0"/>
                  </a:cubicBezTo>
                  <a:cubicBezTo>
                    <a:pt x="978" y="0"/>
                    <a:pt x="996" y="16"/>
                    <a:pt x="996" y="38"/>
                  </a:cubicBezTo>
                  <a:cubicBezTo>
                    <a:pt x="996" y="136"/>
                    <a:pt x="996" y="136"/>
                    <a:pt x="996" y="136"/>
                  </a:cubicBezTo>
                  <a:cubicBezTo>
                    <a:pt x="996" y="156"/>
                    <a:pt x="980" y="174"/>
                    <a:pt x="958" y="174"/>
                  </a:cubicBezTo>
                  <a:cubicBezTo>
                    <a:pt x="930" y="174"/>
                    <a:pt x="930" y="174"/>
                    <a:pt x="930" y="174"/>
                  </a:cubicBezTo>
                  <a:cubicBezTo>
                    <a:pt x="930" y="242"/>
                    <a:pt x="930" y="242"/>
                    <a:pt x="930" y="242"/>
                  </a:cubicBezTo>
                  <a:cubicBezTo>
                    <a:pt x="1074" y="258"/>
                    <a:pt x="1212" y="316"/>
                    <a:pt x="1328" y="408"/>
                  </a:cubicBezTo>
                  <a:cubicBezTo>
                    <a:pt x="1382" y="354"/>
                    <a:pt x="1382" y="354"/>
                    <a:pt x="1382" y="354"/>
                  </a:cubicBezTo>
                  <a:cubicBezTo>
                    <a:pt x="1334" y="306"/>
                    <a:pt x="1334" y="306"/>
                    <a:pt x="1334" y="306"/>
                  </a:cubicBezTo>
                  <a:cubicBezTo>
                    <a:pt x="1376" y="264"/>
                    <a:pt x="1376" y="264"/>
                    <a:pt x="1376" y="264"/>
                  </a:cubicBezTo>
                  <a:cubicBezTo>
                    <a:pt x="1420" y="220"/>
                    <a:pt x="1492" y="220"/>
                    <a:pt x="1536" y="264"/>
                  </a:cubicBezTo>
                  <a:close/>
                  <a:moveTo>
                    <a:pt x="1576" y="978"/>
                  </a:moveTo>
                  <a:cubicBezTo>
                    <a:pt x="1576" y="1036"/>
                    <a:pt x="1576" y="1036"/>
                    <a:pt x="1576" y="1036"/>
                  </a:cubicBezTo>
                  <a:cubicBezTo>
                    <a:pt x="1534" y="1044"/>
                    <a:pt x="1496" y="1060"/>
                    <a:pt x="1462" y="1084"/>
                  </a:cubicBezTo>
                  <a:cubicBezTo>
                    <a:pt x="1420" y="1042"/>
                    <a:pt x="1420" y="1042"/>
                    <a:pt x="1420" y="1042"/>
                  </a:cubicBezTo>
                  <a:cubicBezTo>
                    <a:pt x="1410" y="1032"/>
                    <a:pt x="1394" y="1032"/>
                    <a:pt x="1384" y="1042"/>
                  </a:cubicBezTo>
                  <a:cubicBezTo>
                    <a:pt x="1334" y="1092"/>
                    <a:pt x="1334" y="1092"/>
                    <a:pt x="1334" y="1092"/>
                  </a:cubicBezTo>
                  <a:cubicBezTo>
                    <a:pt x="1324" y="1102"/>
                    <a:pt x="1324" y="1118"/>
                    <a:pt x="1334" y="1128"/>
                  </a:cubicBezTo>
                  <a:cubicBezTo>
                    <a:pt x="1376" y="1170"/>
                    <a:pt x="1376" y="1170"/>
                    <a:pt x="1376" y="1170"/>
                  </a:cubicBezTo>
                  <a:cubicBezTo>
                    <a:pt x="1354" y="1204"/>
                    <a:pt x="1338" y="1242"/>
                    <a:pt x="1328" y="1284"/>
                  </a:cubicBezTo>
                  <a:cubicBezTo>
                    <a:pt x="1270" y="1284"/>
                    <a:pt x="1270" y="1284"/>
                    <a:pt x="1270" y="1284"/>
                  </a:cubicBezTo>
                  <a:cubicBezTo>
                    <a:pt x="1256" y="1284"/>
                    <a:pt x="1244" y="1296"/>
                    <a:pt x="1244" y="1310"/>
                  </a:cubicBezTo>
                  <a:cubicBezTo>
                    <a:pt x="1244" y="1380"/>
                    <a:pt x="1244" y="1380"/>
                    <a:pt x="1244" y="1380"/>
                  </a:cubicBezTo>
                  <a:cubicBezTo>
                    <a:pt x="1244" y="1394"/>
                    <a:pt x="1256" y="1406"/>
                    <a:pt x="1270" y="1406"/>
                  </a:cubicBezTo>
                  <a:cubicBezTo>
                    <a:pt x="1328" y="1406"/>
                    <a:pt x="1328" y="1406"/>
                    <a:pt x="1328" y="1406"/>
                  </a:cubicBezTo>
                  <a:cubicBezTo>
                    <a:pt x="1336" y="1448"/>
                    <a:pt x="1352" y="1486"/>
                    <a:pt x="1376" y="1520"/>
                  </a:cubicBezTo>
                  <a:cubicBezTo>
                    <a:pt x="1334" y="1562"/>
                    <a:pt x="1334" y="1562"/>
                    <a:pt x="1334" y="1562"/>
                  </a:cubicBezTo>
                  <a:cubicBezTo>
                    <a:pt x="1324" y="1572"/>
                    <a:pt x="1324" y="1588"/>
                    <a:pt x="1334" y="1598"/>
                  </a:cubicBezTo>
                  <a:cubicBezTo>
                    <a:pt x="1384" y="1648"/>
                    <a:pt x="1384" y="1648"/>
                    <a:pt x="1384" y="1648"/>
                  </a:cubicBezTo>
                  <a:cubicBezTo>
                    <a:pt x="1394" y="1658"/>
                    <a:pt x="1410" y="1658"/>
                    <a:pt x="1420" y="1648"/>
                  </a:cubicBezTo>
                  <a:cubicBezTo>
                    <a:pt x="1462" y="1606"/>
                    <a:pt x="1462" y="1606"/>
                    <a:pt x="1462" y="1606"/>
                  </a:cubicBezTo>
                  <a:cubicBezTo>
                    <a:pt x="1496" y="1628"/>
                    <a:pt x="1534" y="1646"/>
                    <a:pt x="1576" y="1654"/>
                  </a:cubicBezTo>
                  <a:cubicBezTo>
                    <a:pt x="1576" y="1712"/>
                    <a:pt x="1576" y="1712"/>
                    <a:pt x="1576" y="1712"/>
                  </a:cubicBezTo>
                  <a:cubicBezTo>
                    <a:pt x="1576" y="1726"/>
                    <a:pt x="1588" y="1738"/>
                    <a:pt x="1602" y="1738"/>
                  </a:cubicBezTo>
                  <a:cubicBezTo>
                    <a:pt x="1672" y="1738"/>
                    <a:pt x="1672" y="1738"/>
                    <a:pt x="1672" y="1738"/>
                  </a:cubicBezTo>
                  <a:cubicBezTo>
                    <a:pt x="1686" y="1738"/>
                    <a:pt x="1698" y="1726"/>
                    <a:pt x="1698" y="1712"/>
                  </a:cubicBezTo>
                  <a:cubicBezTo>
                    <a:pt x="1698" y="1654"/>
                    <a:pt x="1698" y="1654"/>
                    <a:pt x="1698" y="1654"/>
                  </a:cubicBezTo>
                  <a:cubicBezTo>
                    <a:pt x="1740" y="1646"/>
                    <a:pt x="1778" y="1630"/>
                    <a:pt x="1812" y="1606"/>
                  </a:cubicBezTo>
                  <a:cubicBezTo>
                    <a:pt x="1854" y="1648"/>
                    <a:pt x="1854" y="1648"/>
                    <a:pt x="1854" y="1648"/>
                  </a:cubicBezTo>
                  <a:cubicBezTo>
                    <a:pt x="1864" y="1658"/>
                    <a:pt x="1880" y="1658"/>
                    <a:pt x="1890" y="1648"/>
                  </a:cubicBezTo>
                  <a:cubicBezTo>
                    <a:pt x="1940" y="1598"/>
                    <a:pt x="1940" y="1598"/>
                    <a:pt x="1940" y="1598"/>
                  </a:cubicBezTo>
                  <a:cubicBezTo>
                    <a:pt x="1950" y="1588"/>
                    <a:pt x="1950" y="1572"/>
                    <a:pt x="1940" y="1562"/>
                  </a:cubicBezTo>
                  <a:cubicBezTo>
                    <a:pt x="1898" y="1520"/>
                    <a:pt x="1898" y="1520"/>
                    <a:pt x="1898" y="1520"/>
                  </a:cubicBezTo>
                  <a:cubicBezTo>
                    <a:pt x="1920" y="1486"/>
                    <a:pt x="1936" y="1448"/>
                    <a:pt x="1946" y="1406"/>
                  </a:cubicBezTo>
                  <a:cubicBezTo>
                    <a:pt x="2004" y="1406"/>
                    <a:pt x="2004" y="1406"/>
                    <a:pt x="2004" y="1406"/>
                  </a:cubicBezTo>
                  <a:cubicBezTo>
                    <a:pt x="2018" y="1406"/>
                    <a:pt x="2030" y="1394"/>
                    <a:pt x="2030" y="1380"/>
                  </a:cubicBezTo>
                  <a:cubicBezTo>
                    <a:pt x="2030" y="1310"/>
                    <a:pt x="2030" y="1310"/>
                    <a:pt x="2030" y="1310"/>
                  </a:cubicBezTo>
                  <a:cubicBezTo>
                    <a:pt x="2030" y="1296"/>
                    <a:pt x="2018" y="1284"/>
                    <a:pt x="2004" y="1284"/>
                  </a:cubicBezTo>
                  <a:cubicBezTo>
                    <a:pt x="1946" y="1284"/>
                    <a:pt x="1946" y="1284"/>
                    <a:pt x="1946" y="1284"/>
                  </a:cubicBezTo>
                  <a:cubicBezTo>
                    <a:pt x="1938" y="1242"/>
                    <a:pt x="1922" y="1204"/>
                    <a:pt x="1898" y="1170"/>
                  </a:cubicBezTo>
                  <a:cubicBezTo>
                    <a:pt x="1940" y="1128"/>
                    <a:pt x="1940" y="1128"/>
                    <a:pt x="1940" y="1128"/>
                  </a:cubicBezTo>
                  <a:cubicBezTo>
                    <a:pt x="1950" y="1118"/>
                    <a:pt x="1950" y="1102"/>
                    <a:pt x="1940" y="1092"/>
                  </a:cubicBezTo>
                  <a:cubicBezTo>
                    <a:pt x="1890" y="1042"/>
                    <a:pt x="1890" y="1042"/>
                    <a:pt x="1890" y="1042"/>
                  </a:cubicBezTo>
                  <a:cubicBezTo>
                    <a:pt x="1880" y="1032"/>
                    <a:pt x="1864" y="1032"/>
                    <a:pt x="1854" y="1042"/>
                  </a:cubicBezTo>
                  <a:cubicBezTo>
                    <a:pt x="1812" y="1084"/>
                    <a:pt x="1812" y="1084"/>
                    <a:pt x="1812" y="1084"/>
                  </a:cubicBezTo>
                  <a:cubicBezTo>
                    <a:pt x="1778" y="1062"/>
                    <a:pt x="1740" y="1044"/>
                    <a:pt x="1698" y="1036"/>
                  </a:cubicBezTo>
                  <a:cubicBezTo>
                    <a:pt x="1698" y="978"/>
                    <a:pt x="1698" y="978"/>
                    <a:pt x="1698" y="978"/>
                  </a:cubicBezTo>
                  <a:cubicBezTo>
                    <a:pt x="1698" y="964"/>
                    <a:pt x="1686" y="952"/>
                    <a:pt x="1672" y="952"/>
                  </a:cubicBezTo>
                  <a:cubicBezTo>
                    <a:pt x="1602" y="952"/>
                    <a:pt x="1602" y="952"/>
                    <a:pt x="1602" y="952"/>
                  </a:cubicBezTo>
                  <a:cubicBezTo>
                    <a:pt x="1588" y="952"/>
                    <a:pt x="1576" y="964"/>
                    <a:pt x="1576" y="978"/>
                  </a:cubicBezTo>
                  <a:close/>
                  <a:moveTo>
                    <a:pt x="1614" y="1184"/>
                  </a:moveTo>
                  <a:cubicBezTo>
                    <a:pt x="1614" y="1178"/>
                    <a:pt x="1614" y="1174"/>
                    <a:pt x="1614" y="1168"/>
                  </a:cubicBezTo>
                  <a:cubicBezTo>
                    <a:pt x="1614" y="1156"/>
                    <a:pt x="1616" y="1154"/>
                    <a:pt x="1628" y="1154"/>
                  </a:cubicBezTo>
                  <a:cubicBezTo>
                    <a:pt x="1632" y="1154"/>
                    <a:pt x="1634" y="1154"/>
                    <a:pt x="1638" y="1154"/>
                  </a:cubicBezTo>
                  <a:cubicBezTo>
                    <a:pt x="1662" y="1154"/>
                    <a:pt x="1662" y="1154"/>
                    <a:pt x="1662" y="1178"/>
                  </a:cubicBezTo>
                  <a:cubicBezTo>
                    <a:pt x="1662" y="1194"/>
                    <a:pt x="1662" y="1194"/>
                    <a:pt x="1678" y="1198"/>
                  </a:cubicBezTo>
                  <a:cubicBezTo>
                    <a:pt x="1690" y="1200"/>
                    <a:pt x="1704" y="1204"/>
                    <a:pt x="1716" y="1210"/>
                  </a:cubicBezTo>
                  <a:cubicBezTo>
                    <a:pt x="1722" y="1212"/>
                    <a:pt x="1726" y="1218"/>
                    <a:pt x="1724" y="1224"/>
                  </a:cubicBezTo>
                  <a:cubicBezTo>
                    <a:pt x="1722" y="1234"/>
                    <a:pt x="1718" y="1244"/>
                    <a:pt x="1714" y="1254"/>
                  </a:cubicBezTo>
                  <a:cubicBezTo>
                    <a:pt x="1710" y="1264"/>
                    <a:pt x="1708" y="1266"/>
                    <a:pt x="1698" y="1260"/>
                  </a:cubicBezTo>
                  <a:cubicBezTo>
                    <a:pt x="1680" y="1250"/>
                    <a:pt x="1660" y="1248"/>
                    <a:pt x="1640" y="1248"/>
                  </a:cubicBezTo>
                  <a:cubicBezTo>
                    <a:pt x="1634" y="1248"/>
                    <a:pt x="1630" y="1250"/>
                    <a:pt x="1624" y="1252"/>
                  </a:cubicBezTo>
                  <a:cubicBezTo>
                    <a:pt x="1606" y="1260"/>
                    <a:pt x="1604" y="1280"/>
                    <a:pt x="1618" y="1292"/>
                  </a:cubicBezTo>
                  <a:cubicBezTo>
                    <a:pt x="1626" y="1298"/>
                    <a:pt x="1634" y="1302"/>
                    <a:pt x="1644" y="1306"/>
                  </a:cubicBezTo>
                  <a:cubicBezTo>
                    <a:pt x="1660" y="1312"/>
                    <a:pt x="1676" y="1318"/>
                    <a:pt x="1690" y="1328"/>
                  </a:cubicBezTo>
                  <a:cubicBezTo>
                    <a:pt x="1738" y="1354"/>
                    <a:pt x="1750" y="1414"/>
                    <a:pt x="1716" y="1456"/>
                  </a:cubicBezTo>
                  <a:cubicBezTo>
                    <a:pt x="1704" y="1470"/>
                    <a:pt x="1688" y="1480"/>
                    <a:pt x="1670" y="1486"/>
                  </a:cubicBezTo>
                  <a:cubicBezTo>
                    <a:pt x="1662" y="1488"/>
                    <a:pt x="1658" y="1492"/>
                    <a:pt x="1658" y="1500"/>
                  </a:cubicBezTo>
                  <a:cubicBezTo>
                    <a:pt x="1658" y="1508"/>
                    <a:pt x="1658" y="1516"/>
                    <a:pt x="1658" y="1524"/>
                  </a:cubicBezTo>
                  <a:cubicBezTo>
                    <a:pt x="1658" y="1532"/>
                    <a:pt x="1654" y="1536"/>
                    <a:pt x="1648" y="1536"/>
                  </a:cubicBezTo>
                  <a:cubicBezTo>
                    <a:pt x="1640" y="1536"/>
                    <a:pt x="1630" y="1536"/>
                    <a:pt x="1622" y="1536"/>
                  </a:cubicBezTo>
                  <a:cubicBezTo>
                    <a:pt x="1614" y="1536"/>
                    <a:pt x="1610" y="1532"/>
                    <a:pt x="1610" y="1524"/>
                  </a:cubicBezTo>
                  <a:cubicBezTo>
                    <a:pt x="1610" y="1518"/>
                    <a:pt x="1610" y="1512"/>
                    <a:pt x="1610" y="1506"/>
                  </a:cubicBezTo>
                  <a:cubicBezTo>
                    <a:pt x="1610" y="1492"/>
                    <a:pt x="1610" y="1492"/>
                    <a:pt x="1596" y="1490"/>
                  </a:cubicBezTo>
                  <a:cubicBezTo>
                    <a:pt x="1580" y="1488"/>
                    <a:pt x="1564" y="1484"/>
                    <a:pt x="1548" y="1476"/>
                  </a:cubicBezTo>
                  <a:cubicBezTo>
                    <a:pt x="1536" y="1470"/>
                    <a:pt x="1536" y="1468"/>
                    <a:pt x="1538" y="1456"/>
                  </a:cubicBezTo>
                  <a:cubicBezTo>
                    <a:pt x="1540" y="1446"/>
                    <a:pt x="1544" y="1438"/>
                    <a:pt x="1546" y="1428"/>
                  </a:cubicBezTo>
                  <a:cubicBezTo>
                    <a:pt x="1550" y="1418"/>
                    <a:pt x="1552" y="1416"/>
                    <a:pt x="1562" y="1422"/>
                  </a:cubicBezTo>
                  <a:cubicBezTo>
                    <a:pt x="1578" y="1430"/>
                    <a:pt x="1596" y="1436"/>
                    <a:pt x="1614" y="1438"/>
                  </a:cubicBezTo>
                  <a:cubicBezTo>
                    <a:pt x="1626" y="1440"/>
                    <a:pt x="1638" y="1438"/>
                    <a:pt x="1648" y="1434"/>
                  </a:cubicBezTo>
                  <a:cubicBezTo>
                    <a:pt x="1668" y="1426"/>
                    <a:pt x="1672" y="1402"/>
                    <a:pt x="1654" y="1388"/>
                  </a:cubicBezTo>
                  <a:cubicBezTo>
                    <a:pt x="1648" y="1384"/>
                    <a:pt x="1642" y="1380"/>
                    <a:pt x="1634" y="1376"/>
                  </a:cubicBezTo>
                  <a:cubicBezTo>
                    <a:pt x="1616" y="1368"/>
                    <a:pt x="1598" y="1362"/>
                    <a:pt x="1580" y="1352"/>
                  </a:cubicBezTo>
                  <a:cubicBezTo>
                    <a:pt x="1552" y="1336"/>
                    <a:pt x="1536" y="1312"/>
                    <a:pt x="1538" y="1280"/>
                  </a:cubicBezTo>
                  <a:cubicBezTo>
                    <a:pt x="1540" y="1242"/>
                    <a:pt x="1562" y="1218"/>
                    <a:pt x="1596" y="1206"/>
                  </a:cubicBezTo>
                  <a:cubicBezTo>
                    <a:pt x="1614" y="1200"/>
                    <a:pt x="1614" y="1200"/>
                    <a:pt x="1614" y="1184"/>
                  </a:cubicBezTo>
                  <a:close/>
                </a:path>
              </a:pathLst>
            </a:custGeom>
            <a:solidFill>
              <a:srgbClr val="76010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lnSpc>
                  <a:spcPct val="85000"/>
                </a:lnSpc>
                <a:spcBef>
                  <a:spcPct val="50000"/>
                </a:spcBef>
                <a:spcAft>
                  <a:spcPct val="0"/>
                </a:spcAft>
              </a:pPr>
              <a:endParaRPr lang="en-US" sz="2000">
                <a:solidFill>
                  <a:srgbClr val="760101"/>
                </a:solidFill>
                <a:cs typeface="Arial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D571B83-06EE-963D-924B-79E071A3348A}"/>
              </a:ext>
            </a:extLst>
          </p:cNvPr>
          <p:cNvGrpSpPr/>
          <p:nvPr/>
        </p:nvGrpSpPr>
        <p:grpSpPr>
          <a:xfrm>
            <a:off x="712975" y="2211310"/>
            <a:ext cx="2039731" cy="648497"/>
            <a:chOff x="571666" y="2929090"/>
            <a:chExt cx="2039731" cy="648497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3A08266-EF78-AC24-6516-D413BD5EB9B7}"/>
                </a:ext>
              </a:extLst>
            </p:cNvPr>
            <p:cNvGrpSpPr/>
            <p:nvPr/>
          </p:nvGrpSpPr>
          <p:grpSpPr>
            <a:xfrm>
              <a:off x="571666" y="3093443"/>
              <a:ext cx="637728" cy="463565"/>
              <a:chOff x="3074988" y="3033712"/>
              <a:chExt cx="3786187" cy="2784476"/>
            </a:xfrm>
            <a:solidFill>
              <a:srgbClr val="760101"/>
            </a:solidFill>
          </p:grpSpPr>
          <p:sp>
            <p:nvSpPr>
              <p:cNvPr id="34" name="Freeform 47">
                <a:extLst>
                  <a:ext uri="{FF2B5EF4-FFF2-40B4-BE49-F238E27FC236}">
                    <a16:creationId xmlns:a16="http://schemas.microsoft.com/office/drawing/2014/main" id="{6BCF7A95-ACA3-CF1F-BC8A-3681BDD71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2225" y="3836988"/>
                <a:ext cx="463550" cy="379413"/>
              </a:xfrm>
              <a:custGeom>
                <a:avLst/>
                <a:gdLst>
                  <a:gd name="T0" fmla="*/ 27 w 292"/>
                  <a:gd name="T1" fmla="*/ 0 h 239"/>
                  <a:gd name="T2" fmla="*/ 0 w 292"/>
                  <a:gd name="T3" fmla="*/ 239 h 239"/>
                  <a:gd name="T4" fmla="*/ 292 w 292"/>
                  <a:gd name="T5" fmla="*/ 239 h 239"/>
                  <a:gd name="T6" fmla="*/ 265 w 292"/>
                  <a:gd name="T7" fmla="*/ 0 h 239"/>
                  <a:gd name="T8" fmla="*/ 27 w 292"/>
                  <a:gd name="T9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2" h="239">
                    <a:moveTo>
                      <a:pt x="27" y="0"/>
                    </a:moveTo>
                    <a:lnTo>
                      <a:pt x="0" y="239"/>
                    </a:lnTo>
                    <a:lnTo>
                      <a:pt x="292" y="239"/>
                    </a:lnTo>
                    <a:lnTo>
                      <a:pt x="265" y="0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35" name="Freeform 48">
                <a:extLst>
                  <a:ext uri="{FF2B5EF4-FFF2-40B4-BE49-F238E27FC236}">
                    <a16:creationId xmlns:a16="http://schemas.microsoft.com/office/drawing/2014/main" id="{DC498EAF-934F-94E9-18EC-BCE9622A0A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2225" y="5440363"/>
                <a:ext cx="463550" cy="377825"/>
              </a:xfrm>
              <a:custGeom>
                <a:avLst/>
                <a:gdLst>
                  <a:gd name="T0" fmla="*/ 27 w 292"/>
                  <a:gd name="T1" fmla="*/ 238 h 238"/>
                  <a:gd name="T2" fmla="*/ 0 w 292"/>
                  <a:gd name="T3" fmla="*/ 0 h 238"/>
                  <a:gd name="T4" fmla="*/ 292 w 292"/>
                  <a:gd name="T5" fmla="*/ 0 h 238"/>
                  <a:gd name="T6" fmla="*/ 265 w 292"/>
                  <a:gd name="T7" fmla="*/ 238 h 238"/>
                  <a:gd name="T8" fmla="*/ 27 w 292"/>
                  <a:gd name="T9" fmla="*/ 238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2" h="238">
                    <a:moveTo>
                      <a:pt x="27" y="238"/>
                    </a:moveTo>
                    <a:lnTo>
                      <a:pt x="0" y="0"/>
                    </a:lnTo>
                    <a:lnTo>
                      <a:pt x="292" y="0"/>
                    </a:lnTo>
                    <a:lnTo>
                      <a:pt x="265" y="238"/>
                    </a:lnTo>
                    <a:lnTo>
                      <a:pt x="27" y="2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36" name="Freeform 49">
                <a:extLst>
                  <a:ext uri="{FF2B5EF4-FFF2-40B4-BE49-F238E27FC236}">
                    <a16:creationId xmlns:a16="http://schemas.microsoft.com/office/drawing/2014/main" id="{4DB50883-82A3-8328-3380-7EC2703A85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4988" y="4594225"/>
                <a:ext cx="377825" cy="466725"/>
              </a:xfrm>
              <a:custGeom>
                <a:avLst/>
                <a:gdLst>
                  <a:gd name="T0" fmla="*/ 0 w 238"/>
                  <a:gd name="T1" fmla="*/ 266 h 294"/>
                  <a:gd name="T2" fmla="*/ 238 w 238"/>
                  <a:gd name="T3" fmla="*/ 294 h 294"/>
                  <a:gd name="T4" fmla="*/ 238 w 238"/>
                  <a:gd name="T5" fmla="*/ 0 h 294"/>
                  <a:gd name="T6" fmla="*/ 0 w 238"/>
                  <a:gd name="T7" fmla="*/ 28 h 294"/>
                  <a:gd name="T8" fmla="*/ 0 w 238"/>
                  <a:gd name="T9" fmla="*/ 266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8" h="294">
                    <a:moveTo>
                      <a:pt x="0" y="266"/>
                    </a:moveTo>
                    <a:lnTo>
                      <a:pt x="238" y="294"/>
                    </a:lnTo>
                    <a:lnTo>
                      <a:pt x="238" y="0"/>
                    </a:lnTo>
                    <a:lnTo>
                      <a:pt x="0" y="28"/>
                    </a:lnTo>
                    <a:lnTo>
                      <a:pt x="0" y="2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37" name="Freeform 50">
                <a:extLst>
                  <a:ext uri="{FF2B5EF4-FFF2-40B4-BE49-F238E27FC236}">
                    <a16:creationId xmlns:a16="http://schemas.microsoft.com/office/drawing/2014/main" id="{39DE73A9-48C7-36C7-9E10-B9940BE8B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5188" y="4594225"/>
                <a:ext cx="376237" cy="466725"/>
              </a:xfrm>
              <a:custGeom>
                <a:avLst/>
                <a:gdLst>
                  <a:gd name="T0" fmla="*/ 237 w 237"/>
                  <a:gd name="T1" fmla="*/ 266 h 294"/>
                  <a:gd name="T2" fmla="*/ 0 w 237"/>
                  <a:gd name="T3" fmla="*/ 294 h 294"/>
                  <a:gd name="T4" fmla="*/ 0 w 237"/>
                  <a:gd name="T5" fmla="*/ 0 h 294"/>
                  <a:gd name="T6" fmla="*/ 237 w 237"/>
                  <a:gd name="T7" fmla="*/ 28 h 294"/>
                  <a:gd name="T8" fmla="*/ 237 w 237"/>
                  <a:gd name="T9" fmla="*/ 266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7" h="294">
                    <a:moveTo>
                      <a:pt x="237" y="266"/>
                    </a:moveTo>
                    <a:lnTo>
                      <a:pt x="0" y="294"/>
                    </a:lnTo>
                    <a:lnTo>
                      <a:pt x="0" y="0"/>
                    </a:lnTo>
                    <a:lnTo>
                      <a:pt x="237" y="28"/>
                    </a:lnTo>
                    <a:lnTo>
                      <a:pt x="237" y="2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38" name="Freeform 51">
                <a:extLst>
                  <a:ext uri="{FF2B5EF4-FFF2-40B4-BE49-F238E27FC236}">
                    <a16:creationId xmlns:a16="http://schemas.microsoft.com/office/drawing/2014/main" id="{AC275492-28D9-EEC5-1082-38628A6ADC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84525" y="3948113"/>
                <a:ext cx="1758950" cy="1760538"/>
              </a:xfrm>
              <a:custGeom>
                <a:avLst/>
                <a:gdLst>
                  <a:gd name="T0" fmla="*/ 690 w 839"/>
                  <a:gd name="T1" fmla="*/ 149 h 839"/>
                  <a:gd name="T2" fmla="*/ 149 w 839"/>
                  <a:gd name="T3" fmla="*/ 149 h 839"/>
                  <a:gd name="T4" fmla="*/ 149 w 839"/>
                  <a:gd name="T5" fmla="*/ 690 h 839"/>
                  <a:gd name="T6" fmla="*/ 690 w 839"/>
                  <a:gd name="T7" fmla="*/ 690 h 839"/>
                  <a:gd name="T8" fmla="*/ 690 w 839"/>
                  <a:gd name="T9" fmla="*/ 149 h 839"/>
                  <a:gd name="T10" fmla="*/ 596 w 839"/>
                  <a:gd name="T11" fmla="*/ 595 h 839"/>
                  <a:gd name="T12" fmla="*/ 243 w 839"/>
                  <a:gd name="T13" fmla="*/ 595 h 839"/>
                  <a:gd name="T14" fmla="*/ 243 w 839"/>
                  <a:gd name="T15" fmla="*/ 243 h 839"/>
                  <a:gd name="T16" fmla="*/ 596 w 839"/>
                  <a:gd name="T17" fmla="*/ 243 h 839"/>
                  <a:gd name="T18" fmla="*/ 596 w 839"/>
                  <a:gd name="T19" fmla="*/ 595 h 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9" h="839">
                    <a:moveTo>
                      <a:pt x="690" y="149"/>
                    </a:moveTo>
                    <a:cubicBezTo>
                      <a:pt x="541" y="0"/>
                      <a:pt x="299" y="0"/>
                      <a:pt x="149" y="149"/>
                    </a:cubicBezTo>
                    <a:cubicBezTo>
                      <a:pt x="0" y="298"/>
                      <a:pt x="0" y="540"/>
                      <a:pt x="149" y="690"/>
                    </a:cubicBezTo>
                    <a:cubicBezTo>
                      <a:pt x="299" y="839"/>
                      <a:pt x="541" y="839"/>
                      <a:pt x="690" y="690"/>
                    </a:cubicBezTo>
                    <a:cubicBezTo>
                      <a:pt x="839" y="540"/>
                      <a:pt x="839" y="298"/>
                      <a:pt x="690" y="149"/>
                    </a:cubicBezTo>
                    <a:close/>
                    <a:moveTo>
                      <a:pt x="596" y="595"/>
                    </a:moveTo>
                    <a:cubicBezTo>
                      <a:pt x="499" y="693"/>
                      <a:pt x="341" y="693"/>
                      <a:pt x="243" y="595"/>
                    </a:cubicBezTo>
                    <a:cubicBezTo>
                      <a:pt x="146" y="498"/>
                      <a:pt x="146" y="340"/>
                      <a:pt x="243" y="243"/>
                    </a:cubicBezTo>
                    <a:cubicBezTo>
                      <a:pt x="341" y="146"/>
                      <a:pt x="499" y="145"/>
                      <a:pt x="596" y="243"/>
                    </a:cubicBezTo>
                    <a:cubicBezTo>
                      <a:pt x="694" y="340"/>
                      <a:pt x="694" y="498"/>
                      <a:pt x="596" y="5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39" name="Freeform 52">
                <a:extLst>
                  <a:ext uri="{FF2B5EF4-FFF2-40B4-BE49-F238E27FC236}">
                    <a16:creationId xmlns:a16="http://schemas.microsoft.com/office/drawing/2014/main" id="{5EC14A84-45ED-FC7B-AA66-AD365B6B3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2288" y="5095875"/>
                <a:ext cx="565150" cy="566738"/>
              </a:xfrm>
              <a:custGeom>
                <a:avLst/>
                <a:gdLst>
                  <a:gd name="T0" fmla="*/ 356 w 356"/>
                  <a:gd name="T1" fmla="*/ 188 h 357"/>
                  <a:gd name="T2" fmla="*/ 206 w 356"/>
                  <a:gd name="T3" fmla="*/ 0 h 357"/>
                  <a:gd name="T4" fmla="*/ 0 w 356"/>
                  <a:gd name="T5" fmla="*/ 208 h 357"/>
                  <a:gd name="T6" fmla="*/ 188 w 356"/>
                  <a:gd name="T7" fmla="*/ 357 h 357"/>
                  <a:gd name="T8" fmla="*/ 356 w 356"/>
                  <a:gd name="T9" fmla="*/ 188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6" h="357">
                    <a:moveTo>
                      <a:pt x="356" y="188"/>
                    </a:moveTo>
                    <a:lnTo>
                      <a:pt x="206" y="0"/>
                    </a:lnTo>
                    <a:lnTo>
                      <a:pt x="0" y="208"/>
                    </a:lnTo>
                    <a:lnTo>
                      <a:pt x="188" y="357"/>
                    </a:lnTo>
                    <a:lnTo>
                      <a:pt x="356" y="1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0" name="Freeform 53">
                <a:extLst>
                  <a:ext uri="{FF2B5EF4-FFF2-40B4-BE49-F238E27FC236}">
                    <a16:creationId xmlns:a16="http://schemas.microsoft.com/office/drawing/2014/main" id="{32494D3B-9310-C6CD-FCF2-96272AB2EB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0563" y="3994150"/>
                <a:ext cx="565150" cy="565150"/>
              </a:xfrm>
              <a:custGeom>
                <a:avLst/>
                <a:gdLst>
                  <a:gd name="T0" fmla="*/ 169 w 356"/>
                  <a:gd name="T1" fmla="*/ 0 h 356"/>
                  <a:gd name="T2" fmla="*/ 356 w 356"/>
                  <a:gd name="T3" fmla="*/ 150 h 356"/>
                  <a:gd name="T4" fmla="*/ 149 w 356"/>
                  <a:gd name="T5" fmla="*/ 356 h 356"/>
                  <a:gd name="T6" fmla="*/ 0 w 356"/>
                  <a:gd name="T7" fmla="*/ 168 h 356"/>
                  <a:gd name="T8" fmla="*/ 169 w 356"/>
                  <a:gd name="T9" fmla="*/ 0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6" h="356">
                    <a:moveTo>
                      <a:pt x="169" y="0"/>
                    </a:moveTo>
                    <a:lnTo>
                      <a:pt x="356" y="150"/>
                    </a:lnTo>
                    <a:lnTo>
                      <a:pt x="149" y="356"/>
                    </a:lnTo>
                    <a:lnTo>
                      <a:pt x="0" y="168"/>
                    </a:lnTo>
                    <a:lnTo>
                      <a:pt x="16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1" name="Freeform 54">
                <a:extLst>
                  <a:ext uri="{FF2B5EF4-FFF2-40B4-BE49-F238E27FC236}">
                    <a16:creationId xmlns:a16="http://schemas.microsoft.com/office/drawing/2014/main" id="{D84D2E20-FAAF-025A-21F4-D3BD62D7E6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0563" y="5095875"/>
                <a:ext cx="565150" cy="566738"/>
              </a:xfrm>
              <a:custGeom>
                <a:avLst/>
                <a:gdLst>
                  <a:gd name="T0" fmla="*/ 169 w 356"/>
                  <a:gd name="T1" fmla="*/ 357 h 357"/>
                  <a:gd name="T2" fmla="*/ 356 w 356"/>
                  <a:gd name="T3" fmla="*/ 208 h 357"/>
                  <a:gd name="T4" fmla="*/ 149 w 356"/>
                  <a:gd name="T5" fmla="*/ 0 h 357"/>
                  <a:gd name="T6" fmla="*/ 0 w 356"/>
                  <a:gd name="T7" fmla="*/ 188 h 357"/>
                  <a:gd name="T8" fmla="*/ 169 w 356"/>
                  <a:gd name="T9" fmla="*/ 357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6" h="357">
                    <a:moveTo>
                      <a:pt x="169" y="357"/>
                    </a:moveTo>
                    <a:lnTo>
                      <a:pt x="356" y="208"/>
                    </a:lnTo>
                    <a:lnTo>
                      <a:pt x="149" y="0"/>
                    </a:lnTo>
                    <a:lnTo>
                      <a:pt x="0" y="188"/>
                    </a:lnTo>
                    <a:lnTo>
                      <a:pt x="169" y="3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2" name="Freeform 55">
                <a:extLst>
                  <a:ext uri="{FF2B5EF4-FFF2-40B4-BE49-F238E27FC236}">
                    <a16:creationId xmlns:a16="http://schemas.microsoft.com/office/drawing/2014/main" id="{41EA521B-F97A-DD2D-0577-991B27857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2225" y="3033712"/>
                <a:ext cx="511175" cy="534988"/>
              </a:xfrm>
              <a:custGeom>
                <a:avLst/>
                <a:gdLst>
                  <a:gd name="T0" fmla="*/ 92 w 322"/>
                  <a:gd name="T1" fmla="*/ 0 h 337"/>
                  <a:gd name="T2" fmla="*/ 322 w 322"/>
                  <a:gd name="T3" fmla="*/ 66 h 337"/>
                  <a:gd name="T4" fmla="*/ 208 w 322"/>
                  <a:gd name="T5" fmla="*/ 337 h 337"/>
                  <a:gd name="T6" fmla="*/ 0 w 322"/>
                  <a:gd name="T7" fmla="*/ 219 h 337"/>
                  <a:gd name="T8" fmla="*/ 92 w 322"/>
                  <a:gd name="T9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2" h="337">
                    <a:moveTo>
                      <a:pt x="92" y="0"/>
                    </a:moveTo>
                    <a:lnTo>
                      <a:pt x="322" y="66"/>
                    </a:lnTo>
                    <a:lnTo>
                      <a:pt x="208" y="337"/>
                    </a:lnTo>
                    <a:lnTo>
                      <a:pt x="0" y="219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3" name="Freeform 56">
                <a:extLst>
                  <a:ext uri="{FF2B5EF4-FFF2-40B4-BE49-F238E27FC236}">
                    <a16:creationId xmlns:a16="http://schemas.microsoft.com/office/drawing/2014/main" id="{81719CE1-92AA-C13E-A3D5-4D070FF87B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1725" y="3568700"/>
                <a:ext cx="450850" cy="439738"/>
              </a:xfrm>
              <a:custGeom>
                <a:avLst/>
                <a:gdLst>
                  <a:gd name="T0" fmla="*/ 127 w 284"/>
                  <a:gd name="T1" fmla="*/ 0 h 277"/>
                  <a:gd name="T2" fmla="*/ 0 w 284"/>
                  <a:gd name="T3" fmla="*/ 144 h 277"/>
                  <a:gd name="T4" fmla="*/ 193 w 284"/>
                  <a:gd name="T5" fmla="*/ 277 h 277"/>
                  <a:gd name="T6" fmla="*/ 284 w 284"/>
                  <a:gd name="T7" fmla="*/ 108 h 277"/>
                  <a:gd name="T8" fmla="*/ 127 w 284"/>
                  <a:gd name="T9" fmla="*/ 0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4" h="277">
                    <a:moveTo>
                      <a:pt x="127" y="0"/>
                    </a:moveTo>
                    <a:lnTo>
                      <a:pt x="0" y="144"/>
                    </a:lnTo>
                    <a:lnTo>
                      <a:pt x="193" y="277"/>
                    </a:lnTo>
                    <a:lnTo>
                      <a:pt x="284" y="108"/>
                    </a:lnTo>
                    <a:lnTo>
                      <a:pt x="12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4" name="Freeform 57">
                <a:extLst>
                  <a:ext uri="{FF2B5EF4-FFF2-40B4-BE49-F238E27FC236}">
                    <a16:creationId xmlns:a16="http://schemas.microsoft.com/office/drawing/2014/main" id="{FEEA4473-810F-9A74-78FF-4DC4590B2C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6875" y="4600575"/>
                <a:ext cx="449262" cy="441325"/>
              </a:xfrm>
              <a:custGeom>
                <a:avLst/>
                <a:gdLst>
                  <a:gd name="T0" fmla="*/ 0 w 283"/>
                  <a:gd name="T1" fmla="*/ 168 h 278"/>
                  <a:gd name="T2" fmla="*/ 92 w 283"/>
                  <a:gd name="T3" fmla="*/ 0 h 278"/>
                  <a:gd name="T4" fmla="*/ 283 w 283"/>
                  <a:gd name="T5" fmla="*/ 134 h 278"/>
                  <a:gd name="T6" fmla="*/ 156 w 283"/>
                  <a:gd name="T7" fmla="*/ 278 h 278"/>
                  <a:gd name="T8" fmla="*/ 0 w 283"/>
                  <a:gd name="T9" fmla="*/ 168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3" h="278">
                    <a:moveTo>
                      <a:pt x="0" y="168"/>
                    </a:moveTo>
                    <a:lnTo>
                      <a:pt x="92" y="0"/>
                    </a:lnTo>
                    <a:lnTo>
                      <a:pt x="283" y="134"/>
                    </a:lnTo>
                    <a:lnTo>
                      <a:pt x="156" y="278"/>
                    </a:lnTo>
                    <a:lnTo>
                      <a:pt x="0" y="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5" name="Freeform 58">
                <a:extLst>
                  <a:ext uri="{FF2B5EF4-FFF2-40B4-BE49-F238E27FC236}">
                    <a16:creationId xmlns:a16="http://schemas.microsoft.com/office/drawing/2014/main" id="{1878E066-111C-5F10-1E43-95E5207F1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8125" y="3725863"/>
                <a:ext cx="439737" cy="450850"/>
              </a:xfrm>
              <a:custGeom>
                <a:avLst/>
                <a:gdLst>
                  <a:gd name="T0" fmla="*/ 0 w 277"/>
                  <a:gd name="T1" fmla="*/ 157 h 284"/>
                  <a:gd name="T2" fmla="*/ 144 w 277"/>
                  <a:gd name="T3" fmla="*/ 284 h 284"/>
                  <a:gd name="T4" fmla="*/ 277 w 277"/>
                  <a:gd name="T5" fmla="*/ 91 h 284"/>
                  <a:gd name="T6" fmla="*/ 108 w 277"/>
                  <a:gd name="T7" fmla="*/ 0 h 284"/>
                  <a:gd name="T8" fmla="*/ 0 w 277"/>
                  <a:gd name="T9" fmla="*/ 157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84">
                    <a:moveTo>
                      <a:pt x="0" y="157"/>
                    </a:moveTo>
                    <a:lnTo>
                      <a:pt x="144" y="284"/>
                    </a:lnTo>
                    <a:lnTo>
                      <a:pt x="277" y="91"/>
                    </a:lnTo>
                    <a:lnTo>
                      <a:pt x="108" y="0"/>
                    </a:lnTo>
                    <a:lnTo>
                      <a:pt x="0" y="1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6" name="Freeform 59">
                <a:extLst>
                  <a:ext uri="{FF2B5EF4-FFF2-40B4-BE49-F238E27FC236}">
                    <a16:creationId xmlns:a16="http://schemas.microsoft.com/office/drawing/2014/main" id="{CF621461-A328-35BC-3685-4ED09D2E27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0000" y="4432300"/>
                <a:ext cx="439737" cy="449263"/>
              </a:xfrm>
              <a:custGeom>
                <a:avLst/>
                <a:gdLst>
                  <a:gd name="T0" fmla="*/ 169 w 277"/>
                  <a:gd name="T1" fmla="*/ 283 h 283"/>
                  <a:gd name="T2" fmla="*/ 0 w 277"/>
                  <a:gd name="T3" fmla="*/ 192 h 283"/>
                  <a:gd name="T4" fmla="*/ 133 w 277"/>
                  <a:gd name="T5" fmla="*/ 0 h 283"/>
                  <a:gd name="T6" fmla="*/ 277 w 277"/>
                  <a:gd name="T7" fmla="*/ 127 h 283"/>
                  <a:gd name="T8" fmla="*/ 169 w 277"/>
                  <a:gd name="T9" fmla="*/ 283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83">
                    <a:moveTo>
                      <a:pt x="169" y="283"/>
                    </a:moveTo>
                    <a:lnTo>
                      <a:pt x="0" y="192"/>
                    </a:lnTo>
                    <a:lnTo>
                      <a:pt x="133" y="0"/>
                    </a:lnTo>
                    <a:lnTo>
                      <a:pt x="277" y="127"/>
                    </a:lnTo>
                    <a:lnTo>
                      <a:pt x="169" y="2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7" name="Freeform 60">
                <a:extLst>
                  <a:ext uri="{FF2B5EF4-FFF2-40B4-BE49-F238E27FC236}">
                    <a16:creationId xmlns:a16="http://schemas.microsoft.com/office/drawing/2014/main" id="{46391033-E03B-331B-5A08-58FC37D322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59400" y="3609975"/>
                <a:ext cx="1389062" cy="1389063"/>
              </a:xfrm>
              <a:custGeom>
                <a:avLst/>
                <a:gdLst>
                  <a:gd name="T0" fmla="*/ 633 w 662"/>
                  <a:gd name="T1" fmla="*/ 277 h 662"/>
                  <a:gd name="T2" fmla="*/ 277 w 662"/>
                  <a:gd name="T3" fmla="*/ 29 h 662"/>
                  <a:gd name="T4" fmla="*/ 29 w 662"/>
                  <a:gd name="T5" fmla="*/ 384 h 662"/>
                  <a:gd name="T6" fmla="*/ 385 w 662"/>
                  <a:gd name="T7" fmla="*/ 632 h 662"/>
                  <a:gd name="T8" fmla="*/ 633 w 662"/>
                  <a:gd name="T9" fmla="*/ 277 h 662"/>
                  <a:gd name="T10" fmla="*/ 366 w 662"/>
                  <a:gd name="T11" fmla="*/ 528 h 662"/>
                  <a:gd name="T12" fmla="*/ 134 w 662"/>
                  <a:gd name="T13" fmla="*/ 366 h 662"/>
                  <a:gd name="T14" fmla="*/ 296 w 662"/>
                  <a:gd name="T15" fmla="*/ 134 h 662"/>
                  <a:gd name="T16" fmla="*/ 528 w 662"/>
                  <a:gd name="T17" fmla="*/ 296 h 662"/>
                  <a:gd name="T18" fmla="*/ 366 w 662"/>
                  <a:gd name="T19" fmla="*/ 528 h 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62" h="662">
                    <a:moveTo>
                      <a:pt x="633" y="277"/>
                    </a:moveTo>
                    <a:cubicBezTo>
                      <a:pt x="603" y="110"/>
                      <a:pt x="444" y="0"/>
                      <a:pt x="277" y="29"/>
                    </a:cubicBezTo>
                    <a:cubicBezTo>
                      <a:pt x="111" y="59"/>
                      <a:pt x="0" y="218"/>
                      <a:pt x="29" y="384"/>
                    </a:cubicBezTo>
                    <a:cubicBezTo>
                      <a:pt x="59" y="551"/>
                      <a:pt x="218" y="662"/>
                      <a:pt x="385" y="632"/>
                    </a:cubicBezTo>
                    <a:cubicBezTo>
                      <a:pt x="551" y="603"/>
                      <a:pt x="662" y="444"/>
                      <a:pt x="633" y="277"/>
                    </a:cubicBezTo>
                    <a:close/>
                    <a:moveTo>
                      <a:pt x="366" y="528"/>
                    </a:moveTo>
                    <a:cubicBezTo>
                      <a:pt x="257" y="547"/>
                      <a:pt x="154" y="474"/>
                      <a:pt x="134" y="366"/>
                    </a:cubicBezTo>
                    <a:cubicBezTo>
                      <a:pt x="115" y="257"/>
                      <a:pt x="188" y="154"/>
                      <a:pt x="296" y="134"/>
                    </a:cubicBezTo>
                    <a:cubicBezTo>
                      <a:pt x="405" y="115"/>
                      <a:pt x="508" y="187"/>
                      <a:pt x="528" y="296"/>
                    </a:cubicBezTo>
                    <a:cubicBezTo>
                      <a:pt x="547" y="404"/>
                      <a:pt x="475" y="508"/>
                      <a:pt x="366" y="5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8" name="Freeform 61">
                <a:extLst>
                  <a:ext uri="{FF2B5EF4-FFF2-40B4-BE49-F238E27FC236}">
                    <a16:creationId xmlns:a16="http://schemas.microsoft.com/office/drawing/2014/main" id="{4AA752BD-7D57-4A65-5B08-DF302DA221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4754563"/>
                <a:ext cx="382587" cy="358775"/>
              </a:xfrm>
              <a:custGeom>
                <a:avLst/>
                <a:gdLst>
                  <a:gd name="T0" fmla="*/ 241 w 241"/>
                  <a:gd name="T1" fmla="*/ 191 h 226"/>
                  <a:gd name="T2" fmla="*/ 230 w 241"/>
                  <a:gd name="T3" fmla="*/ 0 h 226"/>
                  <a:gd name="T4" fmla="*/ 0 w 241"/>
                  <a:gd name="T5" fmla="*/ 41 h 226"/>
                  <a:gd name="T6" fmla="*/ 54 w 241"/>
                  <a:gd name="T7" fmla="*/ 226 h 226"/>
                  <a:gd name="T8" fmla="*/ 241 w 241"/>
                  <a:gd name="T9" fmla="*/ 191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1" h="226">
                    <a:moveTo>
                      <a:pt x="241" y="191"/>
                    </a:moveTo>
                    <a:lnTo>
                      <a:pt x="230" y="0"/>
                    </a:lnTo>
                    <a:lnTo>
                      <a:pt x="0" y="41"/>
                    </a:lnTo>
                    <a:lnTo>
                      <a:pt x="54" y="226"/>
                    </a:lnTo>
                    <a:lnTo>
                      <a:pt x="241" y="1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49" name="Freeform 62">
                <a:extLst>
                  <a:ext uri="{FF2B5EF4-FFF2-40B4-BE49-F238E27FC236}">
                    <a16:creationId xmlns:a16="http://schemas.microsoft.com/office/drawing/2014/main" id="{35C1C938-6C23-9B4D-2FAA-7A0644D43A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7388" y="3497263"/>
                <a:ext cx="382587" cy="357188"/>
              </a:xfrm>
              <a:custGeom>
                <a:avLst/>
                <a:gdLst>
                  <a:gd name="T0" fmla="*/ 187 w 241"/>
                  <a:gd name="T1" fmla="*/ 0 h 225"/>
                  <a:gd name="T2" fmla="*/ 241 w 241"/>
                  <a:gd name="T3" fmla="*/ 184 h 225"/>
                  <a:gd name="T4" fmla="*/ 12 w 241"/>
                  <a:gd name="T5" fmla="*/ 225 h 225"/>
                  <a:gd name="T6" fmla="*/ 0 w 241"/>
                  <a:gd name="T7" fmla="*/ 33 h 225"/>
                  <a:gd name="T8" fmla="*/ 187 w 241"/>
                  <a:gd name="T9" fmla="*/ 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1" h="225">
                    <a:moveTo>
                      <a:pt x="187" y="0"/>
                    </a:moveTo>
                    <a:lnTo>
                      <a:pt x="241" y="184"/>
                    </a:lnTo>
                    <a:lnTo>
                      <a:pt x="12" y="225"/>
                    </a:lnTo>
                    <a:lnTo>
                      <a:pt x="0" y="33"/>
                    </a:lnTo>
                    <a:lnTo>
                      <a:pt x="18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50" name="Freeform 63">
                <a:extLst>
                  <a:ext uri="{FF2B5EF4-FFF2-40B4-BE49-F238E27FC236}">
                    <a16:creationId xmlns:a16="http://schemas.microsoft.com/office/drawing/2014/main" id="{3AA09836-60DA-3F3E-E66D-610C07C88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6688" y="4206875"/>
                <a:ext cx="358775" cy="385763"/>
              </a:xfrm>
              <a:custGeom>
                <a:avLst/>
                <a:gdLst>
                  <a:gd name="T0" fmla="*/ 34 w 226"/>
                  <a:gd name="T1" fmla="*/ 243 h 243"/>
                  <a:gd name="T2" fmla="*/ 226 w 226"/>
                  <a:gd name="T3" fmla="*/ 231 h 243"/>
                  <a:gd name="T4" fmla="*/ 185 w 226"/>
                  <a:gd name="T5" fmla="*/ 0 h 243"/>
                  <a:gd name="T6" fmla="*/ 0 w 226"/>
                  <a:gd name="T7" fmla="*/ 55 h 243"/>
                  <a:gd name="T8" fmla="*/ 34 w 226"/>
                  <a:gd name="T9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6" h="243">
                    <a:moveTo>
                      <a:pt x="34" y="243"/>
                    </a:moveTo>
                    <a:lnTo>
                      <a:pt x="226" y="231"/>
                    </a:lnTo>
                    <a:lnTo>
                      <a:pt x="185" y="0"/>
                    </a:lnTo>
                    <a:lnTo>
                      <a:pt x="0" y="55"/>
                    </a:lnTo>
                    <a:lnTo>
                      <a:pt x="34" y="2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51" name="Freeform 64">
                <a:extLst>
                  <a:ext uri="{FF2B5EF4-FFF2-40B4-BE49-F238E27FC236}">
                    <a16:creationId xmlns:a16="http://schemas.microsoft.com/office/drawing/2014/main" id="{A7BC1569-93BA-39BF-E71A-3C83B7A70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5575" y="4017963"/>
                <a:ext cx="355600" cy="384175"/>
              </a:xfrm>
              <a:custGeom>
                <a:avLst/>
                <a:gdLst>
                  <a:gd name="T0" fmla="*/ 224 w 224"/>
                  <a:gd name="T1" fmla="*/ 187 h 242"/>
                  <a:gd name="T2" fmla="*/ 39 w 224"/>
                  <a:gd name="T3" fmla="*/ 242 h 242"/>
                  <a:gd name="T4" fmla="*/ 0 w 224"/>
                  <a:gd name="T5" fmla="*/ 12 h 242"/>
                  <a:gd name="T6" fmla="*/ 190 w 224"/>
                  <a:gd name="T7" fmla="*/ 0 h 242"/>
                  <a:gd name="T8" fmla="*/ 224 w 224"/>
                  <a:gd name="T9" fmla="*/ 187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4" h="242">
                    <a:moveTo>
                      <a:pt x="224" y="187"/>
                    </a:moveTo>
                    <a:lnTo>
                      <a:pt x="39" y="242"/>
                    </a:lnTo>
                    <a:lnTo>
                      <a:pt x="0" y="12"/>
                    </a:lnTo>
                    <a:lnTo>
                      <a:pt x="190" y="0"/>
                    </a:lnTo>
                    <a:lnTo>
                      <a:pt x="224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  <p:sp>
            <p:nvSpPr>
              <p:cNvPr id="52" name="Freeform 65">
                <a:extLst>
                  <a:ext uri="{FF2B5EF4-FFF2-40B4-BE49-F238E27FC236}">
                    <a16:creationId xmlns:a16="http://schemas.microsoft.com/office/drawing/2014/main" id="{C761D44E-CAF0-D8C5-8390-710BE0C106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2275" y="3133725"/>
                <a:ext cx="1373187" cy="1441450"/>
              </a:xfrm>
              <a:custGeom>
                <a:avLst/>
                <a:gdLst>
                  <a:gd name="T0" fmla="*/ 432 w 865"/>
                  <a:gd name="T1" fmla="*/ 0 h 908"/>
                  <a:gd name="T2" fmla="*/ 503 w 865"/>
                  <a:gd name="T3" fmla="*/ 238 h 908"/>
                  <a:gd name="T4" fmla="*/ 700 w 865"/>
                  <a:gd name="T5" fmla="*/ 86 h 908"/>
                  <a:gd name="T6" fmla="*/ 617 w 865"/>
                  <a:gd name="T7" fmla="*/ 320 h 908"/>
                  <a:gd name="T8" fmla="*/ 865 w 865"/>
                  <a:gd name="T9" fmla="*/ 313 h 908"/>
                  <a:gd name="T10" fmla="*/ 659 w 865"/>
                  <a:gd name="T11" fmla="*/ 454 h 908"/>
                  <a:gd name="T12" fmla="*/ 865 w 865"/>
                  <a:gd name="T13" fmla="*/ 595 h 908"/>
                  <a:gd name="T14" fmla="*/ 617 w 865"/>
                  <a:gd name="T15" fmla="*/ 588 h 908"/>
                  <a:gd name="T16" fmla="*/ 700 w 865"/>
                  <a:gd name="T17" fmla="*/ 822 h 908"/>
                  <a:gd name="T18" fmla="*/ 503 w 865"/>
                  <a:gd name="T19" fmla="*/ 670 h 908"/>
                  <a:gd name="T20" fmla="*/ 432 w 865"/>
                  <a:gd name="T21" fmla="*/ 908 h 908"/>
                  <a:gd name="T22" fmla="*/ 362 w 865"/>
                  <a:gd name="T23" fmla="*/ 670 h 908"/>
                  <a:gd name="T24" fmla="*/ 165 w 865"/>
                  <a:gd name="T25" fmla="*/ 822 h 908"/>
                  <a:gd name="T26" fmla="*/ 248 w 865"/>
                  <a:gd name="T27" fmla="*/ 588 h 908"/>
                  <a:gd name="T28" fmla="*/ 0 w 865"/>
                  <a:gd name="T29" fmla="*/ 595 h 908"/>
                  <a:gd name="T30" fmla="*/ 206 w 865"/>
                  <a:gd name="T31" fmla="*/ 454 h 908"/>
                  <a:gd name="T32" fmla="*/ 0 w 865"/>
                  <a:gd name="T33" fmla="*/ 313 h 908"/>
                  <a:gd name="T34" fmla="*/ 248 w 865"/>
                  <a:gd name="T35" fmla="*/ 320 h 908"/>
                  <a:gd name="T36" fmla="*/ 165 w 865"/>
                  <a:gd name="T37" fmla="*/ 86 h 908"/>
                  <a:gd name="T38" fmla="*/ 362 w 865"/>
                  <a:gd name="T39" fmla="*/ 238 h 908"/>
                  <a:gd name="T40" fmla="*/ 432 w 865"/>
                  <a:gd name="T41" fmla="*/ 0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5" h="908">
                    <a:moveTo>
                      <a:pt x="432" y="0"/>
                    </a:moveTo>
                    <a:lnTo>
                      <a:pt x="503" y="238"/>
                    </a:lnTo>
                    <a:lnTo>
                      <a:pt x="700" y="86"/>
                    </a:lnTo>
                    <a:lnTo>
                      <a:pt x="617" y="320"/>
                    </a:lnTo>
                    <a:lnTo>
                      <a:pt x="865" y="313"/>
                    </a:lnTo>
                    <a:lnTo>
                      <a:pt x="659" y="454"/>
                    </a:lnTo>
                    <a:lnTo>
                      <a:pt x="865" y="595"/>
                    </a:lnTo>
                    <a:lnTo>
                      <a:pt x="617" y="588"/>
                    </a:lnTo>
                    <a:lnTo>
                      <a:pt x="700" y="822"/>
                    </a:lnTo>
                    <a:lnTo>
                      <a:pt x="503" y="670"/>
                    </a:lnTo>
                    <a:lnTo>
                      <a:pt x="432" y="908"/>
                    </a:lnTo>
                    <a:lnTo>
                      <a:pt x="362" y="670"/>
                    </a:lnTo>
                    <a:lnTo>
                      <a:pt x="165" y="822"/>
                    </a:lnTo>
                    <a:lnTo>
                      <a:pt x="248" y="588"/>
                    </a:lnTo>
                    <a:lnTo>
                      <a:pt x="0" y="595"/>
                    </a:lnTo>
                    <a:lnTo>
                      <a:pt x="206" y="454"/>
                    </a:lnTo>
                    <a:lnTo>
                      <a:pt x="0" y="313"/>
                    </a:lnTo>
                    <a:lnTo>
                      <a:pt x="248" y="320"/>
                    </a:lnTo>
                    <a:lnTo>
                      <a:pt x="165" y="86"/>
                    </a:lnTo>
                    <a:lnTo>
                      <a:pt x="362" y="238"/>
                    </a:lnTo>
                    <a:lnTo>
                      <a:pt x="43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lnSpc>
                    <a:spcPct val="85000"/>
                  </a:lnSpc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solidFill>
                    <a:srgbClr val="000000"/>
                  </a:solidFill>
                  <a:cs typeface="Arial" charset="0"/>
                </a:endParaRPr>
              </a:p>
            </p:txBody>
          </p:sp>
        </p:grpSp>
        <p:sp>
          <p:nvSpPr>
            <p:cNvPr id="54" name="Title 1">
              <a:extLst>
                <a:ext uri="{FF2B5EF4-FFF2-40B4-BE49-F238E27FC236}">
                  <a16:creationId xmlns:a16="http://schemas.microsoft.com/office/drawing/2014/main" id="{A44D743B-FA91-7118-4AEB-C8474F375DEA}"/>
                </a:ext>
              </a:extLst>
            </p:cNvPr>
            <p:cNvSpPr txBox="1">
              <a:spLocks/>
            </p:cNvSpPr>
            <p:nvPr/>
          </p:nvSpPr>
          <p:spPr>
            <a:xfrm>
              <a:off x="1215164" y="2929090"/>
              <a:ext cx="1396233" cy="648497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b">
              <a:normAutofit fontScale="85000" lnSpcReduction="100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>
                  <a:solidFill>
                    <a:srgbClr val="565252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Arial" panose="020B0604020202020204" pitchFamily="34" charset="0"/>
                </a:rPr>
                <a:t>Manual</a:t>
              </a:r>
            </a:p>
          </p:txBody>
        </p:sp>
      </p:grpSp>
      <p:pic>
        <p:nvPicPr>
          <p:cNvPr id="63" name="Graphic 62" descr="Arrow: Counter-clockwise curve with solid fill">
            <a:extLst>
              <a:ext uri="{FF2B5EF4-FFF2-40B4-BE49-F238E27FC236}">
                <a16:creationId xmlns:a16="http://schemas.microsoft.com/office/drawing/2014/main" id="{44E74342-BA76-9DAC-A4C0-C6B695EB2F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9795582">
            <a:off x="757533" y="292808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33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23A7E-4386-EA7A-5223-010A0AFD1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914" y="1617063"/>
            <a:ext cx="11365373" cy="1214378"/>
          </a:xfrm>
        </p:spPr>
        <p:txBody>
          <a:bodyPr>
            <a:normAutofit/>
          </a:bodyPr>
          <a:lstStyle/>
          <a:p>
            <a:r>
              <a:rPr lang="en-US" sz="3600"/>
              <a:t>Busy restaurant owners can seamlessly edit constantly changing menu items</a:t>
            </a:r>
          </a:p>
        </p:txBody>
      </p:sp>
      <p:pic>
        <p:nvPicPr>
          <p:cNvPr id="6" name="Picture 5" descr="Herbs and spices on wooden dishes">
            <a:extLst>
              <a:ext uri="{FF2B5EF4-FFF2-40B4-BE49-F238E27FC236}">
                <a16:creationId xmlns:a16="http://schemas.microsoft.com/office/drawing/2014/main" id="{5CE381E0-0201-5C19-0AD7-7A9F3234EF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4" r="17640"/>
          <a:stretch/>
        </p:blipFill>
        <p:spPr>
          <a:xfrm rot="16200000">
            <a:off x="5143499" y="457201"/>
            <a:ext cx="1905001" cy="1219199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531E7F94-A833-79FA-D699-5596C8830EA1}"/>
              </a:ext>
            </a:extLst>
          </p:cNvPr>
          <p:cNvSpPr txBox="1">
            <a:spLocks/>
          </p:cNvSpPr>
          <p:nvPr/>
        </p:nvSpPr>
        <p:spPr>
          <a:xfrm>
            <a:off x="420914" y="595086"/>
            <a:ext cx="2669198" cy="7715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>
                <a:solidFill>
                  <a:srgbClr val="565252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Solution</a:t>
            </a:r>
          </a:p>
        </p:txBody>
      </p:sp>
      <p:pic>
        <p:nvPicPr>
          <p:cNvPr id="22" name="Graphic 21" descr="Pencil outline">
            <a:extLst>
              <a:ext uri="{FF2B5EF4-FFF2-40B4-BE49-F238E27FC236}">
                <a16:creationId xmlns:a16="http://schemas.microsoft.com/office/drawing/2014/main" id="{B22B674A-054C-7A2D-8B48-56A9BB4E42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79140" y="3564928"/>
            <a:ext cx="1214378" cy="1214378"/>
          </a:xfrm>
          <a:prstGeom prst="rect">
            <a:avLst/>
          </a:prstGeom>
        </p:spPr>
      </p:pic>
      <p:pic>
        <p:nvPicPr>
          <p:cNvPr id="24" name="Graphic 23" descr="Badge Follow outline">
            <a:extLst>
              <a:ext uri="{FF2B5EF4-FFF2-40B4-BE49-F238E27FC236}">
                <a16:creationId xmlns:a16="http://schemas.microsoft.com/office/drawing/2014/main" id="{F1E44866-0FDE-70D0-4AF3-44A7ED78C2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79397" y="3564928"/>
            <a:ext cx="1214378" cy="1214378"/>
          </a:xfrm>
          <a:prstGeom prst="rect">
            <a:avLst/>
          </a:prstGeom>
        </p:spPr>
      </p:pic>
      <p:pic>
        <p:nvPicPr>
          <p:cNvPr id="26" name="Graphic 25" descr="Garbage outline">
            <a:extLst>
              <a:ext uri="{FF2B5EF4-FFF2-40B4-BE49-F238E27FC236}">
                <a16:creationId xmlns:a16="http://schemas.microsoft.com/office/drawing/2014/main" id="{D02B38C9-B6B1-8B96-3C4D-36B939277B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29268" y="3564928"/>
            <a:ext cx="1214378" cy="1214378"/>
          </a:xfrm>
          <a:prstGeom prst="rect">
            <a:avLst/>
          </a:prstGeom>
        </p:spPr>
      </p:pic>
      <p:pic>
        <p:nvPicPr>
          <p:cNvPr id="28" name="Graphic 27" descr="Eye outline">
            <a:extLst>
              <a:ext uri="{FF2B5EF4-FFF2-40B4-BE49-F238E27FC236}">
                <a16:creationId xmlns:a16="http://schemas.microsoft.com/office/drawing/2014/main" id="{A35ED350-EFFC-89B3-A277-E2BDD98A846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74660" y="3487495"/>
            <a:ext cx="1369244" cy="136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018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23A7E-4386-EA7A-5223-010A0AFD14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Live Demo</a:t>
            </a:r>
          </a:p>
        </p:txBody>
      </p:sp>
      <p:pic>
        <p:nvPicPr>
          <p:cNvPr id="4" name="Picture 3" descr="Herbs and spices on bowls">
            <a:extLst>
              <a:ext uri="{FF2B5EF4-FFF2-40B4-BE49-F238E27FC236}">
                <a16:creationId xmlns:a16="http://schemas.microsoft.com/office/drawing/2014/main" id="{E4DB0678-48F9-55B6-0C77-37CF3EF80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20" y="1"/>
            <a:ext cx="1220972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D89C2CF-9662-EA4B-88C5-0A408E349657}"/>
              </a:ext>
            </a:extLst>
          </p:cNvPr>
          <p:cNvSpPr/>
          <p:nvPr/>
        </p:nvSpPr>
        <p:spPr>
          <a:xfrm>
            <a:off x="0" y="1340278"/>
            <a:ext cx="4910562" cy="4251742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>
              <a:solidFill>
                <a:srgbClr val="56525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BB17A5-84BD-4422-BDE8-57F73D00C102}"/>
              </a:ext>
            </a:extLst>
          </p:cNvPr>
          <p:cNvSpPr txBox="1"/>
          <p:nvPr/>
        </p:nvSpPr>
        <p:spPr>
          <a:xfrm>
            <a:off x="450857" y="3055284"/>
            <a:ext cx="3720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93270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lose up of beakers with solution in lab">
            <a:extLst>
              <a:ext uri="{FF2B5EF4-FFF2-40B4-BE49-F238E27FC236}">
                <a16:creationId xmlns:a16="http://schemas.microsoft.com/office/drawing/2014/main" id="{D7EF227D-86AA-ED71-8CA8-EB95A01BAB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961"/>
          <a:stretch/>
        </p:blipFill>
        <p:spPr>
          <a:xfrm>
            <a:off x="0" y="-1"/>
            <a:ext cx="12192000" cy="264149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973099A-48B4-1760-06FC-2C1810A08033}"/>
              </a:ext>
            </a:extLst>
          </p:cNvPr>
          <p:cNvSpPr/>
          <p:nvPr/>
        </p:nvSpPr>
        <p:spPr>
          <a:xfrm>
            <a:off x="-1" y="6648"/>
            <a:ext cx="12192000" cy="2634849"/>
          </a:xfrm>
          <a:prstGeom prst="rect">
            <a:avLst/>
          </a:prstGeom>
          <a:gradFill>
            <a:gsLst>
              <a:gs pos="0">
                <a:srgbClr val="F7F7F7">
                  <a:alpha val="0"/>
                </a:srgbClr>
              </a:gs>
              <a:gs pos="74000">
                <a:srgbClr val="F3F3F3">
                  <a:alpha val="74000"/>
                </a:srgbClr>
              </a:gs>
              <a:gs pos="83000">
                <a:schemeClr val="accent3">
                  <a:lumMod val="20000"/>
                  <a:lumOff val="80000"/>
                  <a:alpha val="57000"/>
                </a:schemeClr>
              </a:gs>
              <a:gs pos="100000">
                <a:schemeClr val="accent3">
                  <a:lumMod val="20000"/>
                  <a:lumOff val="80000"/>
                  <a:alpha val="2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logo of a html website&#10;&#10;Description automatically generated">
            <a:extLst>
              <a:ext uri="{FF2B5EF4-FFF2-40B4-BE49-F238E27FC236}">
                <a16:creationId xmlns:a16="http://schemas.microsoft.com/office/drawing/2014/main" id="{52E4BE16-2E73-F5CF-3D9D-57C00CFF6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291" y="3079550"/>
            <a:ext cx="1658737" cy="1658737"/>
          </a:xfrm>
          <a:prstGeom prst="rect">
            <a:avLst/>
          </a:prstGeom>
        </p:spPr>
      </p:pic>
      <p:pic>
        <p:nvPicPr>
          <p:cNvPr id="7" name="Picture 6" descr="A logo for a company&#10;&#10;Description automatically generated">
            <a:extLst>
              <a:ext uri="{FF2B5EF4-FFF2-40B4-BE49-F238E27FC236}">
                <a16:creationId xmlns:a16="http://schemas.microsoft.com/office/drawing/2014/main" id="{BED96FA6-533F-6BBD-2674-E9CC0A148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3540" y="2967962"/>
            <a:ext cx="3236713" cy="1661419"/>
          </a:xfrm>
          <a:prstGeom prst="rect">
            <a:avLst/>
          </a:prstGeom>
        </p:spPr>
      </p:pic>
      <p:pic>
        <p:nvPicPr>
          <p:cNvPr id="8" name="Picture 7" descr="A close-up of a logo&#10;&#10;Description automatically generated">
            <a:extLst>
              <a:ext uri="{FF2B5EF4-FFF2-40B4-BE49-F238E27FC236}">
                <a16:creationId xmlns:a16="http://schemas.microsoft.com/office/drawing/2014/main" id="{EC89BD80-A8E8-6B8C-D50D-EE2257499D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6488" y="4920102"/>
            <a:ext cx="2711598" cy="1732904"/>
          </a:xfrm>
          <a:prstGeom prst="rect">
            <a:avLst/>
          </a:prstGeom>
        </p:spPr>
      </p:pic>
      <p:pic>
        <p:nvPicPr>
          <p:cNvPr id="9" name="Picture 8" descr="A logo with orange letters&#10;&#10;Description automatically generated">
            <a:extLst>
              <a:ext uri="{FF2B5EF4-FFF2-40B4-BE49-F238E27FC236}">
                <a16:creationId xmlns:a16="http://schemas.microsoft.com/office/drawing/2014/main" id="{7613492E-598A-A937-415D-2063F59BAC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38095" y1="42063" x2="38095" y2="42063"/>
                        <a14:foregroundMark x1="45238" y1="26190" x2="45238" y2="26190"/>
                        <a14:foregroundMark x1="13492" y1="66667" x2="13492" y2="66667"/>
                        <a14:foregroundMark x1="22222" y1="66667" x2="22222" y2="66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10530" y="4955845"/>
            <a:ext cx="2260861" cy="1661419"/>
          </a:xfrm>
          <a:prstGeom prst="rect">
            <a:avLst/>
          </a:prstGeom>
        </p:spPr>
      </p:pic>
      <p:pic>
        <p:nvPicPr>
          <p:cNvPr id="4" name="Picture 3" descr="A blue and black logo&#10;&#10;Description automatically generated">
            <a:extLst>
              <a:ext uri="{FF2B5EF4-FFF2-40B4-BE49-F238E27FC236}">
                <a16:creationId xmlns:a16="http://schemas.microsoft.com/office/drawing/2014/main" id="{E50051D2-9ECC-C4AF-BAEB-0CD7C50BD7E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 flipV="1">
            <a:off x="3896389" y="3156604"/>
            <a:ext cx="1494721" cy="1581683"/>
          </a:xfrm>
          <a:prstGeom prst="rect">
            <a:avLst/>
          </a:prstGeom>
        </p:spPr>
      </p:pic>
      <p:pic>
        <p:nvPicPr>
          <p:cNvPr id="6" name="Picture 5" descr="A blue and white symbol&#10;&#10;Description automatically generated">
            <a:extLst>
              <a:ext uri="{FF2B5EF4-FFF2-40B4-BE49-F238E27FC236}">
                <a16:creationId xmlns:a16="http://schemas.microsoft.com/office/drawing/2014/main" id="{4F3C5616-CFF7-8AD6-6DF8-EFA87CDCC0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 flipV="1">
            <a:off x="6663576" y="3199140"/>
            <a:ext cx="1461979" cy="1293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323A7E-4386-EA7A-5223-010A0AFD1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6444" y="794102"/>
            <a:ext cx="4059111" cy="94622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sz="5400" b="1">
                <a:solidFill>
                  <a:srgbClr val="4B474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Technologies</a:t>
            </a:r>
          </a:p>
        </p:txBody>
      </p:sp>
    </p:spTree>
    <p:extLst>
      <p:ext uri="{BB962C8B-B14F-4D97-AF65-F5344CB8AC3E}">
        <p14:creationId xmlns:p14="http://schemas.microsoft.com/office/powerpoint/2010/main" val="638763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DC0BB2D-FA6A-5809-F64E-A813F5BF9196}"/>
              </a:ext>
            </a:extLst>
          </p:cNvPr>
          <p:cNvSpPr txBox="1"/>
          <p:nvPr/>
        </p:nvSpPr>
        <p:spPr>
          <a:xfrm>
            <a:off x="7684239" y="2485152"/>
            <a:ext cx="302358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565252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UI Design 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565252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Prioritization of Features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565252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Front &lt;&gt; Backend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565252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Database Management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B0DF13F-35F1-FFC5-A336-CE702C6D40F6}"/>
              </a:ext>
            </a:extLst>
          </p:cNvPr>
          <p:cNvSpPr txBox="1">
            <a:spLocks/>
          </p:cNvSpPr>
          <p:nvPr/>
        </p:nvSpPr>
        <p:spPr>
          <a:xfrm>
            <a:off x="7124700" y="999749"/>
            <a:ext cx="4402986" cy="12191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565252"/>
                </a:solidFill>
                <a:latin typeface="Source Sans Pro" panose="020B0703030403020204" pitchFamily="34" charset="0"/>
                <a:ea typeface="Source Sans Pro" panose="020B0703030403020204" pitchFamily="34" charset="0"/>
              </a:rPr>
              <a:t>Learnings &amp; Challenges</a:t>
            </a:r>
          </a:p>
        </p:txBody>
      </p:sp>
      <p:pic>
        <p:nvPicPr>
          <p:cNvPr id="8" name="Picture 7" descr="Father and son making pasta">
            <a:extLst>
              <a:ext uri="{FF2B5EF4-FFF2-40B4-BE49-F238E27FC236}">
                <a16:creationId xmlns:a16="http://schemas.microsoft.com/office/drawing/2014/main" id="{B94C1689-D80D-84FE-0A3E-444A94A710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1" r="13119"/>
          <a:stretch/>
        </p:blipFill>
        <p:spPr>
          <a:xfrm>
            <a:off x="-1" y="0"/>
            <a:ext cx="6724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992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34B251-1538-3D2E-CC7A-6B9896A5D9AB}"/>
              </a:ext>
            </a:extLst>
          </p:cNvPr>
          <p:cNvSpPr/>
          <p:nvPr/>
        </p:nvSpPr>
        <p:spPr>
          <a:xfrm>
            <a:off x="0" y="0"/>
            <a:ext cx="12192000" cy="1605516"/>
          </a:xfrm>
          <a:prstGeom prst="rect">
            <a:avLst/>
          </a:prstGeom>
          <a:solidFill>
            <a:srgbClr val="76010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23A7E-4386-EA7A-5223-010A0AFD1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4986" y="152024"/>
            <a:ext cx="9144000" cy="1219185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Source Sans Pro" panose="020B0703030403020204" pitchFamily="34" charset="0"/>
                <a:ea typeface="Source Sans Pro" panose="020B0703030403020204" pitchFamily="34" charset="0"/>
              </a:rPr>
              <a:t>Future Features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C0BB2D-FA6A-5809-F64E-A813F5BF9196}"/>
              </a:ext>
            </a:extLst>
          </p:cNvPr>
          <p:cNvSpPr txBox="1"/>
          <p:nvPr/>
        </p:nvSpPr>
        <p:spPr>
          <a:xfrm>
            <a:off x="616689" y="2356086"/>
            <a:ext cx="4431021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Owners can…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review changes before submitting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archive deleted menu items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create a backlog of ideas</a:t>
            </a:r>
          </a:p>
          <a:p>
            <a:pPr lvl="1">
              <a:spcAft>
                <a:spcPts val="600"/>
              </a:spcAft>
            </a:pPr>
            <a:endParaRPr lang="en-US" sz="200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Customers can…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order from this app</a:t>
            </a:r>
          </a:p>
        </p:txBody>
      </p:sp>
    </p:spTree>
    <p:extLst>
      <p:ext uri="{BB962C8B-B14F-4D97-AF65-F5344CB8AC3E}">
        <p14:creationId xmlns:p14="http://schemas.microsoft.com/office/powerpoint/2010/main" val="1977231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356D16D6-5D84-1372-961A-07B2A79F5C71}"/>
              </a:ext>
            </a:extLst>
          </p:cNvPr>
          <p:cNvGrpSpPr/>
          <p:nvPr/>
        </p:nvGrpSpPr>
        <p:grpSpPr>
          <a:xfrm>
            <a:off x="-13458" y="0"/>
            <a:ext cx="5143500" cy="6858000"/>
            <a:chOff x="0" y="0"/>
            <a:chExt cx="5143500" cy="6858000"/>
          </a:xfrm>
        </p:grpSpPr>
        <p:pic>
          <p:nvPicPr>
            <p:cNvPr id="16" name="Picture 4" descr="Watch Ocean's Eleven (2001) | Prime Video">
              <a:extLst>
                <a:ext uri="{FF2B5EF4-FFF2-40B4-BE49-F238E27FC236}">
                  <a16:creationId xmlns:a16="http://schemas.microsoft.com/office/drawing/2014/main" id="{129D9C37-587F-D10C-ADF3-9ADB174BBA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1435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4B3CD64-F5DB-69C3-577F-FF823C6C4768}"/>
                </a:ext>
              </a:extLst>
            </p:cNvPr>
            <p:cNvSpPr/>
            <p:nvPr/>
          </p:nvSpPr>
          <p:spPr>
            <a:xfrm>
              <a:off x="367265" y="145947"/>
              <a:ext cx="3789575" cy="580028"/>
            </a:xfrm>
            <a:prstGeom prst="rect">
              <a:avLst/>
            </a:prstGeom>
            <a:solidFill>
              <a:srgbClr val="76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F4F755-0678-6421-E025-85595E80EBE1}"/>
                </a:ext>
              </a:extLst>
            </p:cNvPr>
            <p:cNvSpPr txBox="1"/>
            <p:nvPr/>
          </p:nvSpPr>
          <p:spPr>
            <a:xfrm>
              <a:off x="367265" y="202756"/>
              <a:ext cx="15167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KARUNAKARAN </a:t>
              </a:r>
              <a:b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SATHAMBAKKAM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05C5FB8-88F8-DBF2-3773-0175474963B9}"/>
                </a:ext>
              </a:extLst>
            </p:cNvPr>
            <p:cNvSpPr txBox="1"/>
            <p:nvPr/>
          </p:nvSpPr>
          <p:spPr>
            <a:xfrm>
              <a:off x="2193053" y="202755"/>
              <a:ext cx="100380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JENNIFER </a:t>
              </a:r>
              <a:b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</a:br>
              <a:r>
                <a:rPr lang="en-US" sz="14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TSANG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41B6B43-501E-D336-F34F-F2753E4B4E19}"/>
                </a:ext>
              </a:extLst>
            </p:cNvPr>
            <p:cNvSpPr txBox="1"/>
            <p:nvPr/>
          </p:nvSpPr>
          <p:spPr>
            <a:xfrm>
              <a:off x="1910940" y="477129"/>
              <a:ext cx="401072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AND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5286EEA-82C3-BCCB-23FE-D92920861E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2500" b="99417" l="3688" r="36063">
                          <a14:foregroundMark x1="31500" y1="38417" x2="31500" y2="38417"/>
                          <a14:foregroundMark x1="29500" y1="41000" x2="29500" y2="41000"/>
                          <a14:foregroundMark x1="29500" y1="40250" x2="28938" y2="63417"/>
                          <a14:foregroundMark x1="28938" y1="63417" x2="28063" y2="64667"/>
                          <a14:foregroundMark x1="20438" y1="33583" x2="28063" y2="38417"/>
                          <a14:foregroundMark x1="17563" y1="32500" x2="15625" y2="36917"/>
                          <a14:foregroundMark x1="30938" y1="66083" x2="31500" y2="91333"/>
                          <a14:foregroundMark x1="31500" y1="91333" x2="31188" y2="92000"/>
                          <a14:foregroundMark x1="35750" y1="79083" x2="36063" y2="93833"/>
                          <a14:foregroundMark x1="29812" y1="93083" x2="22438" y2="87583"/>
                          <a14:foregroundMark x1="24375" y1="92000" x2="23000" y2="99417"/>
                          <a14:foregroundMark x1="23563" y1="87583" x2="22688" y2="96417"/>
                          <a14:foregroundMark x1="20688" y1="87583" x2="21813" y2="98250"/>
                          <a14:backgroundMark x1="10188" y1="38750" x2="6250" y2="50583"/>
                          <a14:backgroundMark x1="9938" y1="51750" x2="10750" y2="57583"/>
                          <a14:backgroundMark x1="13625" y1="72417" x2="14188" y2="77167"/>
                          <a14:backgroundMark x1="22125" y1="79833" x2="18125" y2="89417"/>
                          <a14:backgroundMark x1="21000" y1="79083" x2="15000" y2="79833"/>
                        </a14:backgroundRemoval>
                      </a14:imgEffect>
                    </a14:imgLayer>
                  </a14:imgProps>
                </a:ext>
              </a:extLst>
            </a:blip>
            <a:srcRect t="31743" r="63003"/>
            <a:stretch/>
          </p:blipFill>
          <p:spPr>
            <a:xfrm flipH="1">
              <a:off x="2467365" y="2974570"/>
              <a:ext cx="1234582" cy="1749830"/>
            </a:xfrm>
            <a:prstGeom prst="rect">
              <a:avLst/>
            </a:prstGeom>
          </p:spPr>
        </p:pic>
        <p:pic>
          <p:nvPicPr>
            <p:cNvPr id="22" name="Picture 21" descr="A person with short dark hair&#10;&#10;Description automatically generated">
              <a:extLst>
                <a:ext uri="{FF2B5EF4-FFF2-40B4-BE49-F238E27FC236}">
                  <a16:creationId xmlns:a16="http://schemas.microsoft.com/office/drawing/2014/main" id="{901B2AD6-8097-61A7-6206-F63B5B400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7273" l="10000" r="90000">
                          <a14:foregroundMark x1="21780" y1="63636" x2="21818" y2="64545"/>
                          <a14:foregroundMark x1="21705" y1="61818" x2="21780" y2="63636"/>
                          <a14:foregroundMark x1="21667" y1="60909" x2="21705" y2="61818"/>
                          <a14:foregroundMark x1="21591" y1="59091" x2="21667" y2="60909"/>
                          <a14:foregroundMark x1="21402" y1="54545" x2="21440" y2="55455"/>
                          <a14:foregroundMark x1="21364" y1="53636" x2="21402" y2="54545"/>
                          <a14:foregroundMark x1="21326" y1="52727" x2="21364" y2="53636"/>
                          <a14:foregroundMark x1="21288" y1="51818" x2="21326" y2="52727"/>
                          <a14:foregroundMark x1="38182" y1="88182" x2="38182" y2="88182"/>
                          <a14:foregroundMark x1="44545" y1="97273" x2="44545" y2="97273"/>
                          <a14:backgroundMark x1="16451" y1="64769" x2="17273" y2="75455"/>
                          <a14:backgroundMark x1="14545" y1="40000" x2="14775" y2="42983"/>
                          <a14:backgroundMark x1="18756" y1="42817" x2="19091" y2="35455"/>
                          <a14:backgroundMark x1="17273" y1="75455" x2="17761" y2="64714"/>
                          <a14:backgroundMark x1="19091" y1="72727" x2="20000" y2="89091"/>
                          <a14:backgroundMark x1="17273" y1="66364" x2="26364" y2="84545"/>
                          <a14:backgroundMark x1="21818" y1="64545" x2="25455" y2="75455"/>
                          <a14:backgroundMark x1="19091" y1="60909" x2="19091" y2="60909"/>
                          <a14:backgroundMark x1="17273" y1="53636" x2="17273" y2="53636"/>
                          <a14:backgroundMark x1="19091" y1="61818" x2="19091" y2="61818"/>
                          <a14:backgroundMark x1="19091" y1="55455" x2="19091" y2="55455"/>
                          <a14:backgroundMark x1="17273" y1="49091" x2="17273" y2="49091"/>
                          <a14:backgroundMark x1="17273" y1="45455" x2="17273" y2="45455"/>
                          <a14:backgroundMark x1="18182" y1="45455" x2="18182" y2="45455"/>
                          <a14:backgroundMark x1="18182" y1="40909" x2="18182" y2="40909"/>
                          <a14:backgroundMark x1="19091" y1="42727" x2="19091" y2="42727"/>
                          <a14:backgroundMark x1="19091" y1="48182" x2="19091" y2="48182"/>
                          <a14:backgroundMark x1="19091" y1="59091" x2="19091" y2="59091"/>
                          <a14:backgroundMark x1="18182" y1="51818" x2="18182" y2="51818"/>
                          <a14:backgroundMark x1="19091" y1="50909" x2="19091" y2="50909"/>
                          <a14:backgroundMark x1="19091" y1="55455" x2="19091" y2="59091"/>
                          <a14:backgroundMark x1="19091" y1="53636" x2="19091" y2="53636"/>
                          <a14:backgroundMark x1="19091" y1="41818" x2="19091" y2="51818"/>
                          <a14:backgroundMark x1="19091" y1="60909" x2="19091" y2="60909"/>
                          <a14:backgroundMark x1="20909" y1="60909" x2="20909" y2="60909"/>
                          <a14:backgroundMark x1="20000" y1="60909" x2="20000" y2="60909"/>
                          <a14:backgroundMark x1="21818" y1="61818" x2="21818" y2="60909"/>
                          <a14:backgroundMark x1="20909" y1="61818" x2="20909" y2="61818"/>
                          <a14:backgroundMark x1="22727" y1="65455" x2="22727" y2="65455"/>
                          <a14:backgroundMark x1="22727" y1="68182" x2="22727" y2="68182"/>
                          <a14:backgroundMark x1="24545" y1="68182" x2="24545" y2="67273"/>
                          <a14:backgroundMark x1="20909" y1="58182" x2="20909" y2="58182"/>
                          <a14:backgroundMark x1="20000" y1="55455" x2="20000" y2="52727"/>
                          <a14:backgroundMark x1="20000" y1="51818" x2="20000" y2="51818"/>
                          <a14:backgroundMark x1="20000" y1="52727" x2="20000" y2="52727"/>
                          <a14:backgroundMark x1="21818" y1="60909" x2="21818" y2="60909"/>
                          <a14:backgroundMark x1="25455" y1="69091" x2="25455" y2="69091"/>
                          <a14:backgroundMark x1="28182" y1="77273" x2="28182" y2="77273"/>
                          <a14:backgroundMark x1="29091" y1="78182" x2="29091" y2="78182"/>
                          <a14:backgroundMark x1="22727" y1="61818" x2="22727" y2="60909"/>
                          <a14:backgroundMark x1="22727" y1="63636" x2="22727" y2="63636"/>
                          <a14:backgroundMark x1="20909" y1="55455" x2="20909" y2="54545"/>
                          <a14:backgroundMark x1="21818" y1="51818" x2="21818" y2="51818"/>
                          <a14:backgroundMark x1="21818" y1="58182" x2="21818" y2="58182"/>
                          <a14:backgroundMark x1="20909" y1="52727" x2="20909" y2="52727"/>
                          <a14:backgroundMark x1="20909" y1="55455" x2="20909" y2="55455"/>
                          <a14:backgroundMark x1="20909" y1="51818" x2="20909" y2="51818"/>
                          <a14:backgroundMark x1="20909" y1="54545" x2="20909" y2="5454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5850" y="2373993"/>
              <a:ext cx="1492310" cy="149231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0737E90-C931-5468-1531-8597E813E1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143500" y="0"/>
            <a:ext cx="70485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AD5166-66B6-A5D0-AF1A-0A11993966DF}"/>
              </a:ext>
            </a:extLst>
          </p:cNvPr>
          <p:cNvSpPr/>
          <p:nvPr/>
        </p:nvSpPr>
        <p:spPr>
          <a:xfrm>
            <a:off x="5143500" y="2278743"/>
            <a:ext cx="7048500" cy="21626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A334EF-F1A7-2807-2F23-FE638B7547C1}"/>
              </a:ext>
            </a:extLst>
          </p:cNvPr>
          <p:cNvSpPr txBox="1"/>
          <p:nvPr/>
        </p:nvSpPr>
        <p:spPr>
          <a:xfrm>
            <a:off x="5892800" y="2986000"/>
            <a:ext cx="27302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bg2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Thank you!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86CA70F-ECBA-00F6-2F4C-B8FBAC19F56D}"/>
              </a:ext>
            </a:extLst>
          </p:cNvPr>
          <p:cNvGrpSpPr/>
          <p:nvPr/>
        </p:nvGrpSpPr>
        <p:grpSpPr>
          <a:xfrm>
            <a:off x="-13458" y="0"/>
            <a:ext cx="5143500" cy="6858000"/>
            <a:chOff x="0" y="0"/>
            <a:chExt cx="5143500" cy="685800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CF9209DC-D02C-228A-BEC8-5107B0377E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1435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5B83F55-A67F-B75E-E146-6B5986B37647}"/>
                </a:ext>
              </a:extLst>
            </p:cNvPr>
            <p:cNvSpPr/>
            <p:nvPr/>
          </p:nvSpPr>
          <p:spPr>
            <a:xfrm>
              <a:off x="395840" y="191758"/>
              <a:ext cx="4500010" cy="5800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528C5A0-E2CD-1402-2013-600E9AC456C7}"/>
                </a:ext>
              </a:extLst>
            </p:cNvPr>
            <p:cNvSpPr txBox="1"/>
            <p:nvPr/>
          </p:nvSpPr>
          <p:spPr>
            <a:xfrm>
              <a:off x="395840" y="248567"/>
              <a:ext cx="15167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>
                  <a:latin typeface="Source Sans Pro" panose="020B0503030403020204" pitchFamily="34" charset="0"/>
                  <a:ea typeface="Source Sans Pro" panose="020B0503030403020204" pitchFamily="34" charset="0"/>
                </a:rPr>
                <a:t>KARUNAKARAN </a:t>
              </a:r>
              <a:br>
                <a:rPr lang="en-US" sz="1400" b="1">
                  <a:latin typeface="Source Sans Pro" panose="020B0503030403020204" pitchFamily="34" charset="0"/>
                  <a:ea typeface="Source Sans Pro" panose="020B0503030403020204" pitchFamily="34" charset="0"/>
                </a:rPr>
              </a:br>
              <a:r>
                <a:rPr lang="en-US" sz="1400" b="1">
                  <a:latin typeface="Source Sans Pro" panose="020B0503030403020204" pitchFamily="34" charset="0"/>
                  <a:ea typeface="Source Sans Pro" panose="020B0503030403020204" pitchFamily="34" charset="0"/>
                </a:rPr>
                <a:t>SATHAMBAKKAM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3A8B91E-E41B-ED41-D571-F64F92A68C8B}"/>
                </a:ext>
              </a:extLst>
            </p:cNvPr>
            <p:cNvSpPr txBox="1"/>
            <p:nvPr/>
          </p:nvSpPr>
          <p:spPr>
            <a:xfrm>
              <a:off x="2221628" y="248566"/>
              <a:ext cx="100380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>
                  <a:latin typeface="Source Sans Pro" panose="020B0503030403020204" pitchFamily="34" charset="0"/>
                  <a:ea typeface="Source Sans Pro" panose="020B0503030403020204" pitchFamily="34" charset="0"/>
                </a:rPr>
                <a:t>JENNIFER </a:t>
              </a:r>
              <a:br>
                <a:rPr lang="en-US" sz="1400" b="1">
                  <a:latin typeface="Source Sans Pro" panose="020B0503030403020204" pitchFamily="34" charset="0"/>
                  <a:ea typeface="Source Sans Pro" panose="020B0503030403020204" pitchFamily="34" charset="0"/>
                </a:rPr>
              </a:br>
              <a:r>
                <a:rPr lang="en-US" sz="1400" b="1">
                  <a:latin typeface="Source Sans Pro" panose="020B0503030403020204" pitchFamily="34" charset="0"/>
                  <a:ea typeface="Source Sans Pro" panose="020B0503030403020204" pitchFamily="34" charset="0"/>
                </a:rPr>
                <a:t>TSANG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49A4F6E-F295-6722-4B4B-3FB974A14D1C}"/>
                </a:ext>
              </a:extLst>
            </p:cNvPr>
            <p:cNvSpPr txBox="1"/>
            <p:nvPr/>
          </p:nvSpPr>
          <p:spPr>
            <a:xfrm>
              <a:off x="1939515" y="522940"/>
              <a:ext cx="401072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>
                  <a:latin typeface="Source Sans Pro" panose="020B0503030403020204" pitchFamily="34" charset="0"/>
                  <a:ea typeface="Source Sans Pro" panose="020B0503030403020204" pitchFamily="34" charset="0"/>
                </a:rPr>
                <a:t>AND</a:t>
              </a: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3C2F605-6C22-9A0E-41E1-DD1C0B5576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2500" b="99417" l="3688" r="36063">
                          <a14:foregroundMark x1="31500" y1="38417" x2="31500" y2="38417"/>
                          <a14:foregroundMark x1="29500" y1="41000" x2="29500" y2="41000"/>
                          <a14:foregroundMark x1="29500" y1="40250" x2="28938" y2="63417"/>
                          <a14:foregroundMark x1="28938" y1="63417" x2="28063" y2="64667"/>
                          <a14:foregroundMark x1="20438" y1="33583" x2="28063" y2="38417"/>
                          <a14:foregroundMark x1="17563" y1="32500" x2="15625" y2="36917"/>
                          <a14:foregroundMark x1="30938" y1="66083" x2="31500" y2="91333"/>
                          <a14:foregroundMark x1="31500" y1="91333" x2="31188" y2="92000"/>
                          <a14:foregroundMark x1="35750" y1="79083" x2="36063" y2="93833"/>
                          <a14:foregroundMark x1="29812" y1="93083" x2="22438" y2="87583"/>
                          <a14:foregroundMark x1="24375" y1="92000" x2="23000" y2="99417"/>
                          <a14:foregroundMark x1="23563" y1="87583" x2="22688" y2="96417"/>
                          <a14:foregroundMark x1="20688" y1="87583" x2="21813" y2="98250"/>
                          <a14:backgroundMark x1="10188" y1="38750" x2="6250" y2="50583"/>
                          <a14:backgroundMark x1="9938" y1="51750" x2="10750" y2="57583"/>
                          <a14:backgroundMark x1="13625" y1="72417" x2="14188" y2="77167"/>
                          <a14:backgroundMark x1="22125" y1="79833" x2="18125" y2="89417"/>
                          <a14:backgroundMark x1="21000" y1="79083" x2="15000" y2="79833"/>
                        </a14:backgroundRemoval>
                      </a14:imgEffect>
                    </a14:imgLayer>
                  </a14:imgProps>
                </a:ext>
              </a:extLst>
            </a:blip>
            <a:srcRect t="31743" r="63003"/>
            <a:stretch/>
          </p:blipFill>
          <p:spPr>
            <a:xfrm flipH="1">
              <a:off x="1675910" y="3085013"/>
              <a:ext cx="617502" cy="875214"/>
            </a:xfrm>
            <a:prstGeom prst="rect">
              <a:avLst/>
            </a:prstGeom>
          </p:spPr>
        </p:pic>
        <p:pic>
          <p:nvPicPr>
            <p:cNvPr id="4" name="Picture 3" descr="A person with short dark hair&#10;&#10;Description automatically generated">
              <a:extLst>
                <a:ext uri="{FF2B5EF4-FFF2-40B4-BE49-F238E27FC236}">
                  <a16:creationId xmlns:a16="http://schemas.microsoft.com/office/drawing/2014/main" id="{264CF7C3-CDFE-4B10-10FF-DD62B67D0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7273" l="10000" r="90000">
                          <a14:foregroundMark x1="21780" y1="63636" x2="21818" y2="64545"/>
                          <a14:foregroundMark x1="21705" y1="61818" x2="21780" y2="63636"/>
                          <a14:foregroundMark x1="21667" y1="60909" x2="21705" y2="61818"/>
                          <a14:foregroundMark x1="21591" y1="59091" x2="21667" y2="60909"/>
                          <a14:foregroundMark x1="21402" y1="54545" x2="21440" y2="55455"/>
                          <a14:foregroundMark x1="21364" y1="53636" x2="21402" y2="54545"/>
                          <a14:foregroundMark x1="21326" y1="52727" x2="21364" y2="53636"/>
                          <a14:foregroundMark x1="21288" y1="51818" x2="21326" y2="52727"/>
                          <a14:foregroundMark x1="38182" y1="88182" x2="38182" y2="88182"/>
                          <a14:foregroundMark x1="44545" y1="97273" x2="44545" y2="97273"/>
                          <a14:backgroundMark x1="16451" y1="64769" x2="17273" y2="75455"/>
                          <a14:backgroundMark x1="14545" y1="40000" x2="14775" y2="42983"/>
                          <a14:backgroundMark x1="18756" y1="42817" x2="19091" y2="35455"/>
                          <a14:backgroundMark x1="17273" y1="75455" x2="17761" y2="64714"/>
                          <a14:backgroundMark x1="19091" y1="72727" x2="20000" y2="89091"/>
                          <a14:backgroundMark x1="17273" y1="66364" x2="26364" y2="84545"/>
                          <a14:backgroundMark x1="21818" y1="64545" x2="25455" y2="75455"/>
                          <a14:backgroundMark x1="19091" y1="60909" x2="19091" y2="60909"/>
                          <a14:backgroundMark x1="17273" y1="53636" x2="17273" y2="53636"/>
                          <a14:backgroundMark x1="19091" y1="61818" x2="19091" y2="61818"/>
                          <a14:backgroundMark x1="19091" y1="55455" x2="19091" y2="55455"/>
                          <a14:backgroundMark x1="17273" y1="49091" x2="17273" y2="49091"/>
                          <a14:backgroundMark x1="17273" y1="45455" x2="17273" y2="45455"/>
                          <a14:backgroundMark x1="18182" y1="45455" x2="18182" y2="45455"/>
                          <a14:backgroundMark x1="18182" y1="40909" x2="18182" y2="40909"/>
                          <a14:backgroundMark x1="19091" y1="42727" x2="19091" y2="42727"/>
                          <a14:backgroundMark x1="19091" y1="48182" x2="19091" y2="48182"/>
                          <a14:backgroundMark x1="19091" y1="59091" x2="19091" y2="59091"/>
                          <a14:backgroundMark x1="18182" y1="51818" x2="18182" y2="51818"/>
                          <a14:backgroundMark x1="19091" y1="50909" x2="19091" y2="50909"/>
                          <a14:backgroundMark x1="19091" y1="55455" x2="19091" y2="59091"/>
                          <a14:backgroundMark x1="19091" y1="53636" x2="19091" y2="53636"/>
                          <a14:backgroundMark x1="19091" y1="41818" x2="19091" y2="51818"/>
                          <a14:backgroundMark x1="19091" y1="60909" x2="19091" y2="60909"/>
                          <a14:backgroundMark x1="20909" y1="60909" x2="20909" y2="60909"/>
                          <a14:backgroundMark x1="20000" y1="60909" x2="20000" y2="60909"/>
                          <a14:backgroundMark x1="21818" y1="61818" x2="21818" y2="60909"/>
                          <a14:backgroundMark x1="20909" y1="61818" x2="20909" y2="61818"/>
                          <a14:backgroundMark x1="22727" y1="65455" x2="22727" y2="65455"/>
                          <a14:backgroundMark x1="22727" y1="68182" x2="22727" y2="68182"/>
                          <a14:backgroundMark x1="24545" y1="68182" x2="24545" y2="67273"/>
                          <a14:backgroundMark x1="20909" y1="58182" x2="20909" y2="58182"/>
                          <a14:backgroundMark x1="20000" y1="55455" x2="20000" y2="52727"/>
                          <a14:backgroundMark x1="20000" y1="51818" x2="20000" y2="51818"/>
                          <a14:backgroundMark x1="20000" y1="52727" x2="20000" y2="52727"/>
                          <a14:backgroundMark x1="21818" y1="60909" x2="21818" y2="60909"/>
                          <a14:backgroundMark x1="25455" y1="69091" x2="25455" y2="69091"/>
                          <a14:backgroundMark x1="28182" y1="77273" x2="28182" y2="77273"/>
                          <a14:backgroundMark x1="29091" y1="78182" x2="29091" y2="78182"/>
                          <a14:backgroundMark x1="22727" y1="61818" x2="22727" y2="60909"/>
                          <a14:backgroundMark x1="22727" y1="63636" x2="22727" y2="63636"/>
                          <a14:backgroundMark x1="20909" y1="55455" x2="20909" y2="54545"/>
                          <a14:backgroundMark x1="21818" y1="51818" x2="21818" y2="51818"/>
                          <a14:backgroundMark x1="21818" y1="58182" x2="21818" y2="58182"/>
                          <a14:backgroundMark x1="20909" y1="52727" x2="20909" y2="52727"/>
                          <a14:backgroundMark x1="20909" y1="55455" x2="20909" y2="55455"/>
                          <a14:backgroundMark x1="20909" y1="51818" x2="20909" y2="51818"/>
                          <a14:backgroundMark x1="20909" y1="54545" x2="20909" y2="5454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7423" y="2736790"/>
              <a:ext cx="692210" cy="692210"/>
            </a:xfrm>
            <a:prstGeom prst="rect">
              <a:avLst/>
            </a:prstGeom>
          </p:spPr>
        </p:pic>
        <p:pic>
          <p:nvPicPr>
            <p:cNvPr id="9" name="Graphic 8" descr="Sunglasses with solid fill">
              <a:extLst>
                <a:ext uri="{FF2B5EF4-FFF2-40B4-BE49-F238E27FC236}">
                  <a16:creationId xmlns:a16="http://schemas.microsoft.com/office/drawing/2014/main" id="{98572E0F-E4B3-C061-F28B-2EC95EFA25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21260776">
              <a:off x="2571081" y="2946355"/>
              <a:ext cx="273080" cy="273080"/>
            </a:xfrm>
            <a:prstGeom prst="rect">
              <a:avLst/>
            </a:prstGeom>
          </p:spPr>
        </p:pic>
        <p:pic>
          <p:nvPicPr>
            <p:cNvPr id="13" name="Graphic 12" descr="Sunglasses with solid fill">
              <a:extLst>
                <a:ext uri="{FF2B5EF4-FFF2-40B4-BE49-F238E27FC236}">
                  <a16:creationId xmlns:a16="http://schemas.microsoft.com/office/drawing/2014/main" id="{6EE65767-E5BF-C1DD-9B4A-02F9F205E9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21260776">
              <a:off x="1830134" y="3216907"/>
              <a:ext cx="273080" cy="27308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20D2055-310E-8588-AD66-E75C5E2BBA94}"/>
                </a:ext>
              </a:extLst>
            </p:cNvPr>
            <p:cNvSpPr txBox="1"/>
            <p:nvPr/>
          </p:nvSpPr>
          <p:spPr>
            <a:xfrm rot="20574685">
              <a:off x="877214" y="4049775"/>
              <a:ext cx="3362157" cy="783193"/>
            </a:xfrm>
            <a:prstGeom prst="roundRect">
              <a:avLst/>
            </a:prstGeom>
            <a:solidFill>
              <a:srgbClr val="F9F9F9"/>
            </a:solidFill>
            <a:ln w="28575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>
                  <a:ln w="22225">
                    <a:solidFill>
                      <a:srgbClr val="C00000"/>
                    </a:solidFill>
                    <a:prstDash val="solid"/>
                  </a:ln>
                  <a:solidFill>
                    <a:schemeClr val="bg1"/>
                  </a:solidFill>
                </a:rPr>
                <a:t>Coming soon!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4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Busy restaurant owners can seamlessly edit constantly changing menu items</vt:lpstr>
      <vt:lpstr>Live Demo</vt:lpstr>
      <vt:lpstr>Technologies</vt:lpstr>
      <vt:lpstr>PowerPoint Presentation</vt:lpstr>
      <vt:lpstr>Future Features</vt:lpstr>
      <vt:lpstr>PowerPoint Presentation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Name: Ocean’s 11</dc:title>
  <dc:creator>Tsang, Jennifer</dc:creator>
  <cp:revision>1</cp:revision>
  <dcterms:created xsi:type="dcterms:W3CDTF">2023-08-22T15:07:32Z</dcterms:created>
  <dcterms:modified xsi:type="dcterms:W3CDTF">2023-09-01T17:25:02Z</dcterms:modified>
</cp:coreProperties>
</file>

<file path=docProps/thumbnail.jpeg>
</file>